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diagrams/data1.xml" ContentType="application/vnd.openxmlformats-officedocument.drawingml.diagramData+xml"/>
  <Override PartName="/ppt/diagrams/data4.xml" ContentType="application/vnd.openxmlformats-officedocument.drawingml.diagramData+xml"/>
  <Override PartName="/ppt/diagrams/data3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6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6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diagrams/drawing4.xml" ContentType="application/vnd.ms-office.drawingml.diagramDrawing+xml"/>
  <Override PartName="/ppt/diagrams/layout1.xml" ContentType="application/vnd.openxmlformats-officedocument.drawingml.diagram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quickStyle1.xml" ContentType="application/vnd.openxmlformats-officedocument.drawingml.diagramStyle+xml"/>
  <Override PartName="/ppt/diagrams/drawing1.xml" ContentType="application/vnd.ms-office.drawingml.diagramDrawing+xml"/>
  <Override PartName="/ppt/notesMasters/notesMaster1.xml" ContentType="application/vnd.openxmlformats-officedocument.presentationml.notesMaster+xml"/>
  <Override PartName="/ppt/diagrams/colors1.xml" ContentType="application/vnd.openxmlformats-officedocument.drawingml.diagramColors+xml"/>
  <Override PartName="/ppt/handoutMasters/handoutMaster1.xml" ContentType="application/vnd.openxmlformats-officedocument.presentationml.handoutMaster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colors3.xml" ContentType="application/vnd.openxmlformats-officedocument.drawingml.diagramColors+xml"/>
  <Override PartName="/ppt/theme/theme1.xml" ContentType="application/vnd.openxmlformats-officedocument.theme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3.xml" ContentType="application/vnd.openxmlformats-officedocument.drawingml.diagramStyle+xml"/>
  <Override PartName="/ppt/diagrams/layout3.xml" ContentType="application/vnd.openxmlformats-officedocument.drawingml.diagramLayout+xml"/>
  <Override PartName="/ppt/diagrams/drawing2.xml" ContentType="application/vnd.ms-office.drawingml.diagramDrawing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355" r:id="rId3"/>
    <p:sldId id="336" r:id="rId4"/>
    <p:sldId id="343" r:id="rId5"/>
    <p:sldId id="344" r:id="rId6"/>
    <p:sldId id="353" r:id="rId7"/>
    <p:sldId id="352" r:id="rId8"/>
    <p:sldId id="351" r:id="rId9"/>
    <p:sldId id="346" r:id="rId10"/>
    <p:sldId id="356" r:id="rId11"/>
    <p:sldId id="348" r:id="rId12"/>
    <p:sldId id="349" r:id="rId13"/>
    <p:sldId id="350" r:id="rId14"/>
    <p:sldId id="357" r:id="rId15"/>
    <p:sldId id="326" r:id="rId16"/>
    <p:sldId id="325" r:id="rId17"/>
    <p:sldId id="324" r:id="rId18"/>
    <p:sldId id="328" r:id="rId19"/>
    <p:sldId id="327" r:id="rId20"/>
    <p:sldId id="358" r:id="rId21"/>
    <p:sldId id="276" r:id="rId22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  <a:srgbClr val="9BBB59"/>
    <a:srgbClr val="CCFFCC"/>
    <a:srgbClr val="C0504D"/>
    <a:srgbClr val="3E6FD2"/>
    <a:srgbClr val="339966"/>
    <a:srgbClr val="FF9966"/>
    <a:srgbClr val="FF3300"/>
    <a:srgbClr val="FFFF99"/>
    <a:srgbClr val="3166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64" autoAdjust="0"/>
    <p:restoredTop sz="86785" autoAdjust="0"/>
  </p:normalViewPr>
  <p:slideViewPr>
    <p:cSldViewPr>
      <p:cViewPr>
        <p:scale>
          <a:sx n="90" d="100"/>
          <a:sy n="90" d="100"/>
        </p:scale>
        <p:origin x="-162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32" Type="http://schemas.openxmlformats.org/officeDocument/2006/relationships/customXml" Target="../customXml/item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347424-35FE-4F83-9A48-788D05D68234}" type="doc">
      <dgm:prSet loTypeId="urn:microsoft.com/office/officeart/2005/8/layout/hList6" loCatId="list" qsTypeId="urn:microsoft.com/office/officeart/2005/8/quickstyle/simple1" qsCatId="simple" csTypeId="urn:microsoft.com/office/officeart/2005/8/colors/accent2_5" csCatId="accent2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  <dgm:t>
        <a:bodyPr/>
        <a:lstStyle/>
        <a:p>
          <a:endParaRPr lang="en-GB"/>
        </a:p>
      </dgm:t>
    </dgm:pt>
    <dgm:pt modelId="{B2502895-0001-4AF6-961B-84874D38D0EC}">
      <dgm:prSet phldrT="[Text]" custT="1"/>
      <dgm:spPr>
        <a:solidFill>
          <a:srgbClr val="C0504D">
            <a:alpha val="90000"/>
            <a:hueOff val="0"/>
            <a:satOff val="0"/>
            <a:lumOff val="0"/>
            <a:alphaOff val="-13333"/>
          </a:srgbClr>
        </a:solidFill>
        <a:ln w="25400" cap="flat" cmpd="sng" algn="ctr">
          <a:noFill/>
          <a:prstDash val="solid"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GB" sz="14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9FE51CBB-BC04-4B16-945A-14C37E43A6D8}" type="parTrans" cxnId="{BD7483F9-EE3F-4294-A364-55B3513F2451}">
      <dgm:prSet/>
      <dgm:spPr/>
      <dgm:t>
        <a:bodyPr/>
        <a:lstStyle/>
        <a:p>
          <a:endParaRPr lang="en-GB" sz="2000"/>
        </a:p>
      </dgm:t>
    </dgm:pt>
    <dgm:pt modelId="{2C9B62C8-06FB-4763-B341-8D078222DFBD}" type="sibTrans" cxnId="{BD7483F9-EE3F-4294-A364-55B3513F2451}">
      <dgm:prSet/>
      <dgm:spPr/>
      <dgm:t>
        <a:bodyPr/>
        <a:lstStyle/>
        <a:p>
          <a:endParaRPr lang="en-GB" sz="2000"/>
        </a:p>
      </dgm:t>
    </dgm:pt>
    <dgm:pt modelId="{BAEA6581-FD24-4575-82FE-000D1E10326B}">
      <dgm:prSet phldrT="[Text]" custT="1"/>
      <dgm:spPr>
        <a:solidFill>
          <a:srgbClr val="C0504D">
            <a:alpha val="90000"/>
            <a:hueOff val="0"/>
            <a:satOff val="0"/>
            <a:lumOff val="0"/>
            <a:alphaOff val="-26667"/>
          </a:srgbClr>
        </a:solidFill>
        <a:ln w="25400" cap="flat" cmpd="sng" algn="ctr">
          <a:noFill/>
          <a:prstDash val="solid"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GB" sz="14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F57E84E2-DB92-4860-AA9A-E97EA0EB52BC}" type="parTrans" cxnId="{7F1BECE1-8F12-434A-AF11-A78B48406250}">
      <dgm:prSet/>
      <dgm:spPr/>
      <dgm:t>
        <a:bodyPr/>
        <a:lstStyle/>
        <a:p>
          <a:endParaRPr lang="en-GB" sz="2000"/>
        </a:p>
      </dgm:t>
    </dgm:pt>
    <dgm:pt modelId="{3AD94444-F61C-45A9-A909-E4209FF78C4F}" type="sibTrans" cxnId="{7F1BECE1-8F12-434A-AF11-A78B48406250}">
      <dgm:prSet/>
      <dgm:spPr/>
      <dgm:t>
        <a:bodyPr/>
        <a:lstStyle/>
        <a:p>
          <a:endParaRPr lang="en-GB" sz="2000"/>
        </a:p>
      </dgm:t>
    </dgm:pt>
    <dgm:pt modelId="{F3A73BE3-4257-4AE7-BF27-43B971C0D5C4}">
      <dgm:prSet phldrT="[Text]" custT="1"/>
      <dgm:spPr>
        <a:solidFill>
          <a:srgbClr val="C0504D">
            <a:alpha val="90000"/>
            <a:hueOff val="0"/>
            <a:satOff val="0"/>
            <a:lumOff val="0"/>
            <a:alphaOff val="-40000"/>
          </a:srgbClr>
        </a:solidFill>
        <a:ln w="25400" cap="flat" cmpd="sng" algn="ctr">
          <a:noFill/>
          <a:prstDash val="solid"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GB" sz="14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D3AEF81E-979C-4393-91BF-24363ACE0533}" type="parTrans" cxnId="{71EB66DD-E53A-4C3C-B5D5-1AA895704F65}">
      <dgm:prSet/>
      <dgm:spPr/>
      <dgm:t>
        <a:bodyPr/>
        <a:lstStyle/>
        <a:p>
          <a:endParaRPr lang="en-GB" sz="2000"/>
        </a:p>
      </dgm:t>
    </dgm:pt>
    <dgm:pt modelId="{8258B62A-8DEB-4CF3-BFEF-7B538B11593A}" type="sibTrans" cxnId="{71EB66DD-E53A-4C3C-B5D5-1AA895704F65}">
      <dgm:prSet/>
      <dgm:spPr/>
      <dgm:t>
        <a:bodyPr/>
        <a:lstStyle/>
        <a:p>
          <a:endParaRPr lang="en-GB" sz="2000"/>
        </a:p>
      </dgm:t>
    </dgm:pt>
    <dgm:pt modelId="{1E8E1847-CCB6-4A4C-AF28-F57B0F6A6EFE}">
      <dgm:prSet custT="1"/>
      <dgm:spPr>
        <a:solidFill>
          <a:srgbClr val="C0504D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noFill/>
          <a:prstDash val="solid"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GB" sz="14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D6BF5EE3-3CE5-4E01-9DA0-14ADEFF892B5}" type="parTrans" cxnId="{0064E76A-B604-4DFE-903E-74CCE5E622F6}">
      <dgm:prSet/>
      <dgm:spPr/>
      <dgm:t>
        <a:bodyPr/>
        <a:lstStyle/>
        <a:p>
          <a:endParaRPr lang="en-GB" sz="2000"/>
        </a:p>
      </dgm:t>
    </dgm:pt>
    <dgm:pt modelId="{FE593549-529B-4B5C-A7D9-D6717BFE692A}" type="sibTrans" cxnId="{0064E76A-B604-4DFE-903E-74CCE5E622F6}">
      <dgm:prSet/>
      <dgm:spPr/>
      <dgm:t>
        <a:bodyPr/>
        <a:lstStyle/>
        <a:p>
          <a:endParaRPr lang="en-GB" sz="2000"/>
        </a:p>
      </dgm:t>
    </dgm:pt>
    <dgm:pt modelId="{05DE23D5-22C9-4071-B8A9-B95DDB640F64}" type="pres">
      <dgm:prSet presAssocID="{43347424-35FE-4F83-9A48-788D05D6823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C5649B41-6CDE-4C3B-8BA9-894264A08ACA}" type="pres">
      <dgm:prSet presAssocID="{1E8E1847-CCB6-4A4C-AF28-F57B0F6A6EFE}" presName="node" presStyleLbl="node1" presStyleIdx="0" presStyleCnt="4">
        <dgm:presLayoutVars>
          <dgm:bulletEnabled val="1"/>
        </dgm:presLayoutVars>
      </dgm:prSet>
      <dgm:spPr>
        <a:xfrm rot="16200000">
          <a:off x="-1271980" y="1273281"/>
          <a:ext cx="3822563" cy="1276000"/>
        </a:xfrm>
        <a:prstGeom prst="flowChartManualOperation">
          <a:avLst/>
        </a:prstGeom>
      </dgm:spPr>
      <dgm:t>
        <a:bodyPr/>
        <a:lstStyle/>
        <a:p>
          <a:endParaRPr lang="en-GB"/>
        </a:p>
      </dgm:t>
    </dgm:pt>
    <dgm:pt modelId="{6E8F6734-4130-4D2C-A539-D054A40EDCFC}" type="pres">
      <dgm:prSet presAssocID="{FE593549-529B-4B5C-A7D9-D6717BFE692A}" presName="sibTrans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GB"/>
        </a:p>
      </dgm:t>
    </dgm:pt>
    <dgm:pt modelId="{D0903DD0-3663-4FAA-BD8D-4739272B4DD2}" type="pres">
      <dgm:prSet presAssocID="{B2502895-0001-4AF6-961B-84874D38D0EC}" presName="node" presStyleLbl="node1" presStyleIdx="1" presStyleCnt="4" custLinFactNeighborX="-60342">
        <dgm:presLayoutVars>
          <dgm:bulletEnabled val="1"/>
        </dgm:presLayoutVars>
      </dgm:prSet>
      <dgm:spPr>
        <a:xfrm rot="16200000">
          <a:off x="41972" y="1273281"/>
          <a:ext cx="3822563" cy="1276000"/>
        </a:xfrm>
        <a:prstGeom prst="flowChartManualOperation">
          <a:avLst/>
        </a:prstGeom>
      </dgm:spPr>
      <dgm:t>
        <a:bodyPr/>
        <a:lstStyle/>
        <a:p>
          <a:endParaRPr lang="en-GB"/>
        </a:p>
      </dgm:t>
    </dgm:pt>
    <dgm:pt modelId="{1D00427B-3A42-485F-BB78-5C2D6A194246}" type="pres">
      <dgm:prSet presAssocID="{2C9B62C8-06FB-4763-B341-8D078222DFBD}" presName="sibTrans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GB"/>
        </a:p>
      </dgm:t>
    </dgm:pt>
    <dgm:pt modelId="{C110197A-1C86-447C-8438-791840197023}" type="pres">
      <dgm:prSet presAssocID="{BAEA6581-FD24-4575-82FE-000D1E10326B}" presName="node" presStyleLbl="node1" presStyleIdx="2" presStyleCnt="4" custLinFactX="-43" custLinFactNeighborX="-100000">
        <dgm:presLayoutVars>
          <dgm:bulletEnabled val="1"/>
        </dgm:presLayoutVars>
      </dgm:prSet>
      <dgm:spPr>
        <a:xfrm rot="16200000">
          <a:off x="1375172" y="1273281"/>
          <a:ext cx="3822563" cy="1276000"/>
        </a:xfrm>
        <a:prstGeom prst="flowChartManualOperation">
          <a:avLst/>
        </a:prstGeom>
      </dgm:spPr>
      <dgm:t>
        <a:bodyPr/>
        <a:lstStyle/>
        <a:p>
          <a:endParaRPr lang="en-GB"/>
        </a:p>
      </dgm:t>
    </dgm:pt>
    <dgm:pt modelId="{217E2314-52BE-4548-8CE1-262717C44366}" type="pres">
      <dgm:prSet presAssocID="{3AD94444-F61C-45A9-A909-E4209FF78C4F}" presName="sibTrans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GB"/>
        </a:p>
      </dgm:t>
    </dgm:pt>
    <dgm:pt modelId="{57F2F58D-E95D-42F7-8A2E-EF7E613C52C7}" type="pres">
      <dgm:prSet presAssocID="{F3A73BE3-4257-4AE7-BF27-43B971C0D5C4}" presName="node" presStyleLbl="node1" presStyleIdx="3" presStyleCnt="4" custLinFactNeighborX="-19687">
        <dgm:presLayoutVars>
          <dgm:bulletEnabled val="1"/>
        </dgm:presLayoutVars>
      </dgm:prSet>
      <dgm:spPr>
        <a:xfrm rot="16200000">
          <a:off x="2824281" y="1273281"/>
          <a:ext cx="3822563" cy="1276000"/>
        </a:xfrm>
        <a:prstGeom prst="flowChartManualOperation">
          <a:avLst/>
        </a:prstGeom>
      </dgm:spPr>
      <dgm:t>
        <a:bodyPr/>
        <a:lstStyle/>
        <a:p>
          <a:endParaRPr lang="en-GB"/>
        </a:p>
      </dgm:t>
    </dgm:pt>
  </dgm:ptLst>
  <dgm:cxnLst>
    <dgm:cxn modelId="{B5EA7E5C-5D18-455F-84AB-A878E08FA18E}" type="presOf" srcId="{1E8E1847-CCB6-4A4C-AF28-F57B0F6A6EFE}" destId="{C5649B41-6CDE-4C3B-8BA9-894264A08ACA}" srcOrd="0" destOrd="0" presId="urn:microsoft.com/office/officeart/2005/8/layout/hList6"/>
    <dgm:cxn modelId="{0064E76A-B604-4DFE-903E-74CCE5E622F6}" srcId="{43347424-35FE-4F83-9A48-788D05D68234}" destId="{1E8E1847-CCB6-4A4C-AF28-F57B0F6A6EFE}" srcOrd="0" destOrd="0" parTransId="{D6BF5EE3-3CE5-4E01-9DA0-14ADEFF892B5}" sibTransId="{FE593549-529B-4B5C-A7D9-D6717BFE692A}"/>
    <dgm:cxn modelId="{344F8E4E-8E2C-482E-B238-91D0D1EE84AE}" type="presOf" srcId="{F3A73BE3-4257-4AE7-BF27-43B971C0D5C4}" destId="{57F2F58D-E95D-42F7-8A2E-EF7E613C52C7}" srcOrd="0" destOrd="0" presId="urn:microsoft.com/office/officeart/2005/8/layout/hList6"/>
    <dgm:cxn modelId="{7BF4BF38-0AB4-4ABE-9189-5DCE61DE015A}" type="presOf" srcId="{B2502895-0001-4AF6-961B-84874D38D0EC}" destId="{D0903DD0-3663-4FAA-BD8D-4739272B4DD2}" srcOrd="0" destOrd="0" presId="urn:microsoft.com/office/officeart/2005/8/layout/hList6"/>
    <dgm:cxn modelId="{C31BC81C-BDC6-46D8-991D-27F6758A1850}" type="presOf" srcId="{43347424-35FE-4F83-9A48-788D05D68234}" destId="{05DE23D5-22C9-4071-B8A9-B95DDB640F64}" srcOrd="0" destOrd="0" presId="urn:microsoft.com/office/officeart/2005/8/layout/hList6"/>
    <dgm:cxn modelId="{BD7483F9-EE3F-4294-A364-55B3513F2451}" srcId="{43347424-35FE-4F83-9A48-788D05D68234}" destId="{B2502895-0001-4AF6-961B-84874D38D0EC}" srcOrd="1" destOrd="0" parTransId="{9FE51CBB-BC04-4B16-945A-14C37E43A6D8}" sibTransId="{2C9B62C8-06FB-4763-B341-8D078222DFBD}"/>
    <dgm:cxn modelId="{71EB66DD-E53A-4C3C-B5D5-1AA895704F65}" srcId="{43347424-35FE-4F83-9A48-788D05D68234}" destId="{F3A73BE3-4257-4AE7-BF27-43B971C0D5C4}" srcOrd="3" destOrd="0" parTransId="{D3AEF81E-979C-4393-91BF-24363ACE0533}" sibTransId="{8258B62A-8DEB-4CF3-BFEF-7B538B11593A}"/>
    <dgm:cxn modelId="{098A5437-267B-4BFB-B47E-4DC621BF2047}" type="presOf" srcId="{BAEA6581-FD24-4575-82FE-000D1E10326B}" destId="{C110197A-1C86-447C-8438-791840197023}" srcOrd="0" destOrd="0" presId="urn:microsoft.com/office/officeart/2005/8/layout/hList6"/>
    <dgm:cxn modelId="{7F1BECE1-8F12-434A-AF11-A78B48406250}" srcId="{43347424-35FE-4F83-9A48-788D05D68234}" destId="{BAEA6581-FD24-4575-82FE-000D1E10326B}" srcOrd="2" destOrd="0" parTransId="{F57E84E2-DB92-4860-AA9A-E97EA0EB52BC}" sibTransId="{3AD94444-F61C-45A9-A909-E4209FF78C4F}"/>
    <dgm:cxn modelId="{86DF3E42-35C8-4AE0-BC20-F51608148620}" type="presParOf" srcId="{05DE23D5-22C9-4071-B8A9-B95DDB640F64}" destId="{C5649B41-6CDE-4C3B-8BA9-894264A08ACA}" srcOrd="0" destOrd="0" presId="urn:microsoft.com/office/officeart/2005/8/layout/hList6"/>
    <dgm:cxn modelId="{1C665D73-9614-4888-ACE7-329242C887F2}" type="presParOf" srcId="{05DE23D5-22C9-4071-B8A9-B95DDB640F64}" destId="{6E8F6734-4130-4D2C-A539-D054A40EDCFC}" srcOrd="1" destOrd="0" presId="urn:microsoft.com/office/officeart/2005/8/layout/hList6"/>
    <dgm:cxn modelId="{44E88276-A395-4A49-AF74-A302F1978057}" type="presParOf" srcId="{05DE23D5-22C9-4071-B8A9-B95DDB640F64}" destId="{D0903DD0-3663-4FAA-BD8D-4739272B4DD2}" srcOrd="2" destOrd="0" presId="urn:microsoft.com/office/officeart/2005/8/layout/hList6"/>
    <dgm:cxn modelId="{5ABD5AE6-5C59-4AAD-B2E1-928280907554}" type="presParOf" srcId="{05DE23D5-22C9-4071-B8A9-B95DDB640F64}" destId="{1D00427B-3A42-485F-BB78-5C2D6A194246}" srcOrd="3" destOrd="0" presId="urn:microsoft.com/office/officeart/2005/8/layout/hList6"/>
    <dgm:cxn modelId="{6AEAD3F9-6B25-452B-8E8F-17D8250F57F6}" type="presParOf" srcId="{05DE23D5-22C9-4071-B8A9-B95DDB640F64}" destId="{C110197A-1C86-447C-8438-791840197023}" srcOrd="4" destOrd="0" presId="urn:microsoft.com/office/officeart/2005/8/layout/hList6"/>
    <dgm:cxn modelId="{EF5C6D0B-C9C8-43B5-AC48-8B86E0C33335}" type="presParOf" srcId="{05DE23D5-22C9-4071-B8A9-B95DDB640F64}" destId="{217E2314-52BE-4548-8CE1-262717C44366}" srcOrd="5" destOrd="0" presId="urn:microsoft.com/office/officeart/2005/8/layout/hList6"/>
    <dgm:cxn modelId="{235B1F8B-AB2E-4271-8F61-1516BE3C8002}" type="presParOf" srcId="{05DE23D5-22C9-4071-B8A9-B95DDB640F64}" destId="{57F2F58D-E95D-42F7-8A2E-EF7E613C52C7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347424-35FE-4F83-9A48-788D05D68234}" type="doc">
      <dgm:prSet loTypeId="urn:microsoft.com/office/officeart/2005/8/layout/hList6" loCatId="list" qsTypeId="urn:microsoft.com/office/officeart/2005/8/quickstyle/simple1" qsCatId="simple" csTypeId="urn:microsoft.com/office/officeart/2005/8/colors/accent2_5" csCatId="accent2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  <dgm:t>
        <a:bodyPr/>
        <a:lstStyle/>
        <a:p>
          <a:endParaRPr lang="en-GB"/>
        </a:p>
      </dgm:t>
    </dgm:pt>
    <dgm:pt modelId="{B2502895-0001-4AF6-961B-84874D38D0EC}">
      <dgm:prSet phldrT="[Text]" custT="1"/>
      <dgm:spPr>
        <a:solidFill>
          <a:srgbClr val="C0504D">
            <a:alpha val="90000"/>
            <a:hueOff val="0"/>
            <a:satOff val="0"/>
            <a:lumOff val="0"/>
            <a:alphaOff val="-13333"/>
          </a:srgbClr>
        </a:solidFill>
        <a:ln w="25400" cap="flat" cmpd="sng" algn="ctr">
          <a:noFill/>
          <a:prstDash val="solid"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GB" sz="14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9FE51CBB-BC04-4B16-945A-14C37E43A6D8}" type="parTrans" cxnId="{BD7483F9-EE3F-4294-A364-55B3513F2451}">
      <dgm:prSet/>
      <dgm:spPr/>
      <dgm:t>
        <a:bodyPr/>
        <a:lstStyle/>
        <a:p>
          <a:endParaRPr lang="en-GB" sz="2000"/>
        </a:p>
      </dgm:t>
    </dgm:pt>
    <dgm:pt modelId="{2C9B62C8-06FB-4763-B341-8D078222DFBD}" type="sibTrans" cxnId="{BD7483F9-EE3F-4294-A364-55B3513F2451}">
      <dgm:prSet/>
      <dgm:spPr/>
      <dgm:t>
        <a:bodyPr/>
        <a:lstStyle/>
        <a:p>
          <a:endParaRPr lang="en-GB" sz="2000"/>
        </a:p>
      </dgm:t>
    </dgm:pt>
    <dgm:pt modelId="{BAEA6581-FD24-4575-82FE-000D1E10326B}">
      <dgm:prSet phldrT="[Text]" custT="1"/>
      <dgm:spPr>
        <a:solidFill>
          <a:srgbClr val="C0504D">
            <a:alpha val="90000"/>
            <a:hueOff val="0"/>
            <a:satOff val="0"/>
            <a:lumOff val="0"/>
            <a:alphaOff val="-26667"/>
          </a:srgbClr>
        </a:solidFill>
        <a:ln w="25400" cap="flat" cmpd="sng" algn="ctr">
          <a:noFill/>
          <a:prstDash val="solid"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GB" sz="14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F57E84E2-DB92-4860-AA9A-E97EA0EB52BC}" type="parTrans" cxnId="{7F1BECE1-8F12-434A-AF11-A78B48406250}">
      <dgm:prSet/>
      <dgm:spPr/>
      <dgm:t>
        <a:bodyPr/>
        <a:lstStyle/>
        <a:p>
          <a:endParaRPr lang="en-GB" sz="2000"/>
        </a:p>
      </dgm:t>
    </dgm:pt>
    <dgm:pt modelId="{3AD94444-F61C-45A9-A909-E4209FF78C4F}" type="sibTrans" cxnId="{7F1BECE1-8F12-434A-AF11-A78B48406250}">
      <dgm:prSet/>
      <dgm:spPr/>
      <dgm:t>
        <a:bodyPr/>
        <a:lstStyle/>
        <a:p>
          <a:endParaRPr lang="en-GB" sz="2000"/>
        </a:p>
      </dgm:t>
    </dgm:pt>
    <dgm:pt modelId="{F3A73BE3-4257-4AE7-BF27-43B971C0D5C4}">
      <dgm:prSet phldrT="[Text]" custT="1"/>
      <dgm:spPr>
        <a:solidFill>
          <a:srgbClr val="C0504D">
            <a:alpha val="90000"/>
            <a:hueOff val="0"/>
            <a:satOff val="0"/>
            <a:lumOff val="0"/>
            <a:alphaOff val="-40000"/>
          </a:srgbClr>
        </a:solidFill>
        <a:ln w="25400" cap="flat" cmpd="sng" algn="ctr">
          <a:noFill/>
          <a:prstDash val="solid"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GB" sz="14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D3AEF81E-979C-4393-91BF-24363ACE0533}" type="parTrans" cxnId="{71EB66DD-E53A-4C3C-B5D5-1AA895704F65}">
      <dgm:prSet/>
      <dgm:spPr/>
      <dgm:t>
        <a:bodyPr/>
        <a:lstStyle/>
        <a:p>
          <a:endParaRPr lang="en-GB" sz="2000"/>
        </a:p>
      </dgm:t>
    </dgm:pt>
    <dgm:pt modelId="{8258B62A-8DEB-4CF3-BFEF-7B538B11593A}" type="sibTrans" cxnId="{71EB66DD-E53A-4C3C-B5D5-1AA895704F65}">
      <dgm:prSet/>
      <dgm:spPr/>
      <dgm:t>
        <a:bodyPr/>
        <a:lstStyle/>
        <a:p>
          <a:endParaRPr lang="en-GB" sz="2000"/>
        </a:p>
      </dgm:t>
    </dgm:pt>
    <dgm:pt modelId="{1E8E1847-CCB6-4A4C-AF28-F57B0F6A6EFE}">
      <dgm:prSet custT="1"/>
      <dgm:spPr>
        <a:solidFill>
          <a:srgbClr val="C0504D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noFill/>
          <a:prstDash val="solid"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GB" sz="14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D6BF5EE3-3CE5-4E01-9DA0-14ADEFF892B5}" type="parTrans" cxnId="{0064E76A-B604-4DFE-903E-74CCE5E622F6}">
      <dgm:prSet/>
      <dgm:spPr/>
      <dgm:t>
        <a:bodyPr/>
        <a:lstStyle/>
        <a:p>
          <a:endParaRPr lang="en-GB" sz="2000"/>
        </a:p>
      </dgm:t>
    </dgm:pt>
    <dgm:pt modelId="{FE593549-529B-4B5C-A7D9-D6717BFE692A}" type="sibTrans" cxnId="{0064E76A-B604-4DFE-903E-74CCE5E622F6}">
      <dgm:prSet/>
      <dgm:spPr/>
      <dgm:t>
        <a:bodyPr/>
        <a:lstStyle/>
        <a:p>
          <a:endParaRPr lang="en-GB" sz="2000"/>
        </a:p>
      </dgm:t>
    </dgm:pt>
    <dgm:pt modelId="{05DE23D5-22C9-4071-B8A9-B95DDB640F64}" type="pres">
      <dgm:prSet presAssocID="{43347424-35FE-4F83-9A48-788D05D6823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C5649B41-6CDE-4C3B-8BA9-894264A08ACA}" type="pres">
      <dgm:prSet presAssocID="{1E8E1847-CCB6-4A4C-AF28-F57B0F6A6EFE}" presName="node" presStyleLbl="node1" presStyleIdx="0" presStyleCnt="4" custLinFactNeighborX="-83809">
        <dgm:presLayoutVars>
          <dgm:bulletEnabled val="1"/>
        </dgm:presLayoutVars>
      </dgm:prSet>
      <dgm:spPr>
        <a:xfrm rot="16200000">
          <a:off x="-1271980" y="1273281"/>
          <a:ext cx="3822563" cy="1276000"/>
        </a:xfrm>
        <a:prstGeom prst="flowChartManualOperation">
          <a:avLst/>
        </a:prstGeom>
      </dgm:spPr>
      <dgm:t>
        <a:bodyPr/>
        <a:lstStyle/>
        <a:p>
          <a:endParaRPr lang="en-GB"/>
        </a:p>
      </dgm:t>
    </dgm:pt>
    <dgm:pt modelId="{6E8F6734-4130-4D2C-A539-D054A40EDCFC}" type="pres">
      <dgm:prSet presAssocID="{FE593549-529B-4B5C-A7D9-D6717BFE692A}" presName="sibTrans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GB"/>
        </a:p>
      </dgm:t>
    </dgm:pt>
    <dgm:pt modelId="{D0903DD0-3663-4FAA-BD8D-4739272B4DD2}" type="pres">
      <dgm:prSet presAssocID="{B2502895-0001-4AF6-961B-84874D38D0EC}" presName="node" presStyleLbl="node1" presStyleIdx="1" presStyleCnt="4" custLinFactNeighborX="-60342">
        <dgm:presLayoutVars>
          <dgm:bulletEnabled val="1"/>
        </dgm:presLayoutVars>
      </dgm:prSet>
      <dgm:spPr>
        <a:xfrm rot="16200000">
          <a:off x="41972" y="1273281"/>
          <a:ext cx="3822563" cy="1276000"/>
        </a:xfrm>
        <a:prstGeom prst="flowChartManualOperation">
          <a:avLst/>
        </a:prstGeom>
      </dgm:spPr>
      <dgm:t>
        <a:bodyPr/>
        <a:lstStyle/>
        <a:p>
          <a:endParaRPr lang="en-GB"/>
        </a:p>
      </dgm:t>
    </dgm:pt>
    <dgm:pt modelId="{1D00427B-3A42-485F-BB78-5C2D6A194246}" type="pres">
      <dgm:prSet presAssocID="{2C9B62C8-06FB-4763-B341-8D078222DFBD}" presName="sibTrans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GB"/>
        </a:p>
      </dgm:t>
    </dgm:pt>
    <dgm:pt modelId="{C110197A-1C86-447C-8438-791840197023}" type="pres">
      <dgm:prSet presAssocID="{BAEA6581-FD24-4575-82FE-000D1E10326B}" presName="node" presStyleLbl="node1" presStyleIdx="2" presStyleCnt="4" custLinFactX="-43" custLinFactNeighborX="-100000">
        <dgm:presLayoutVars>
          <dgm:bulletEnabled val="1"/>
        </dgm:presLayoutVars>
      </dgm:prSet>
      <dgm:spPr>
        <a:xfrm rot="16200000">
          <a:off x="1375172" y="1273281"/>
          <a:ext cx="3822563" cy="1276000"/>
        </a:xfrm>
        <a:prstGeom prst="flowChartManualOperation">
          <a:avLst/>
        </a:prstGeom>
      </dgm:spPr>
      <dgm:t>
        <a:bodyPr/>
        <a:lstStyle/>
        <a:p>
          <a:endParaRPr lang="en-GB"/>
        </a:p>
      </dgm:t>
    </dgm:pt>
    <dgm:pt modelId="{217E2314-52BE-4548-8CE1-262717C44366}" type="pres">
      <dgm:prSet presAssocID="{3AD94444-F61C-45A9-A909-E4209FF78C4F}" presName="sibTrans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GB"/>
        </a:p>
      </dgm:t>
    </dgm:pt>
    <dgm:pt modelId="{57F2F58D-E95D-42F7-8A2E-EF7E613C52C7}" type="pres">
      <dgm:prSet presAssocID="{F3A73BE3-4257-4AE7-BF27-43B971C0D5C4}" presName="node" presStyleLbl="node1" presStyleIdx="3" presStyleCnt="4" custLinFactNeighborX="-9164" custLinFactNeighborY="1022">
        <dgm:presLayoutVars>
          <dgm:bulletEnabled val="1"/>
        </dgm:presLayoutVars>
      </dgm:prSet>
      <dgm:spPr>
        <a:xfrm rot="16200000">
          <a:off x="2834351" y="1273281"/>
          <a:ext cx="3822563" cy="1276000"/>
        </a:xfrm>
        <a:prstGeom prst="flowChartManualOperation">
          <a:avLst/>
        </a:prstGeom>
      </dgm:spPr>
      <dgm:t>
        <a:bodyPr/>
        <a:lstStyle/>
        <a:p>
          <a:endParaRPr lang="en-GB"/>
        </a:p>
      </dgm:t>
    </dgm:pt>
  </dgm:ptLst>
  <dgm:cxnLst>
    <dgm:cxn modelId="{0064E76A-B604-4DFE-903E-74CCE5E622F6}" srcId="{43347424-35FE-4F83-9A48-788D05D68234}" destId="{1E8E1847-CCB6-4A4C-AF28-F57B0F6A6EFE}" srcOrd="0" destOrd="0" parTransId="{D6BF5EE3-3CE5-4E01-9DA0-14ADEFF892B5}" sibTransId="{FE593549-529B-4B5C-A7D9-D6717BFE692A}"/>
    <dgm:cxn modelId="{BD7483F9-EE3F-4294-A364-55B3513F2451}" srcId="{43347424-35FE-4F83-9A48-788D05D68234}" destId="{B2502895-0001-4AF6-961B-84874D38D0EC}" srcOrd="1" destOrd="0" parTransId="{9FE51CBB-BC04-4B16-945A-14C37E43A6D8}" sibTransId="{2C9B62C8-06FB-4763-B341-8D078222DFBD}"/>
    <dgm:cxn modelId="{C14CB760-0631-47EF-8408-0D0496E0F156}" type="presOf" srcId="{43347424-35FE-4F83-9A48-788D05D68234}" destId="{05DE23D5-22C9-4071-B8A9-B95DDB640F64}" srcOrd="0" destOrd="0" presId="urn:microsoft.com/office/officeart/2005/8/layout/hList6"/>
    <dgm:cxn modelId="{C618A68D-45AC-4072-AE3C-086DCBB7D76A}" type="presOf" srcId="{1E8E1847-CCB6-4A4C-AF28-F57B0F6A6EFE}" destId="{C5649B41-6CDE-4C3B-8BA9-894264A08ACA}" srcOrd="0" destOrd="0" presId="urn:microsoft.com/office/officeart/2005/8/layout/hList6"/>
    <dgm:cxn modelId="{71EB66DD-E53A-4C3C-B5D5-1AA895704F65}" srcId="{43347424-35FE-4F83-9A48-788D05D68234}" destId="{F3A73BE3-4257-4AE7-BF27-43B971C0D5C4}" srcOrd="3" destOrd="0" parTransId="{D3AEF81E-979C-4393-91BF-24363ACE0533}" sibTransId="{8258B62A-8DEB-4CF3-BFEF-7B538B11593A}"/>
    <dgm:cxn modelId="{D5107505-E6F7-4D49-8B97-6B6773854029}" type="presOf" srcId="{BAEA6581-FD24-4575-82FE-000D1E10326B}" destId="{C110197A-1C86-447C-8438-791840197023}" srcOrd="0" destOrd="0" presId="urn:microsoft.com/office/officeart/2005/8/layout/hList6"/>
    <dgm:cxn modelId="{B3467830-FF91-432E-9580-034DA316C5F9}" type="presOf" srcId="{B2502895-0001-4AF6-961B-84874D38D0EC}" destId="{D0903DD0-3663-4FAA-BD8D-4739272B4DD2}" srcOrd="0" destOrd="0" presId="urn:microsoft.com/office/officeart/2005/8/layout/hList6"/>
    <dgm:cxn modelId="{638BA72D-EC1C-4AF6-93E6-E9033467D290}" type="presOf" srcId="{F3A73BE3-4257-4AE7-BF27-43B971C0D5C4}" destId="{57F2F58D-E95D-42F7-8A2E-EF7E613C52C7}" srcOrd="0" destOrd="0" presId="urn:microsoft.com/office/officeart/2005/8/layout/hList6"/>
    <dgm:cxn modelId="{7F1BECE1-8F12-434A-AF11-A78B48406250}" srcId="{43347424-35FE-4F83-9A48-788D05D68234}" destId="{BAEA6581-FD24-4575-82FE-000D1E10326B}" srcOrd="2" destOrd="0" parTransId="{F57E84E2-DB92-4860-AA9A-E97EA0EB52BC}" sibTransId="{3AD94444-F61C-45A9-A909-E4209FF78C4F}"/>
    <dgm:cxn modelId="{474339FE-C44F-45B6-AD74-3DBB0A2B88F5}" type="presParOf" srcId="{05DE23D5-22C9-4071-B8A9-B95DDB640F64}" destId="{C5649B41-6CDE-4C3B-8BA9-894264A08ACA}" srcOrd="0" destOrd="0" presId="urn:microsoft.com/office/officeart/2005/8/layout/hList6"/>
    <dgm:cxn modelId="{4A961452-FD04-4D57-B6D6-F1FCE59FDA89}" type="presParOf" srcId="{05DE23D5-22C9-4071-B8A9-B95DDB640F64}" destId="{6E8F6734-4130-4D2C-A539-D054A40EDCFC}" srcOrd="1" destOrd="0" presId="urn:microsoft.com/office/officeart/2005/8/layout/hList6"/>
    <dgm:cxn modelId="{1D3FE323-0585-4BDB-8949-F31A01BD3D7F}" type="presParOf" srcId="{05DE23D5-22C9-4071-B8A9-B95DDB640F64}" destId="{D0903DD0-3663-4FAA-BD8D-4739272B4DD2}" srcOrd="2" destOrd="0" presId="urn:microsoft.com/office/officeart/2005/8/layout/hList6"/>
    <dgm:cxn modelId="{1AC35D33-A65A-4BB1-A000-8B97A44D9C98}" type="presParOf" srcId="{05DE23D5-22C9-4071-B8A9-B95DDB640F64}" destId="{1D00427B-3A42-485F-BB78-5C2D6A194246}" srcOrd="3" destOrd="0" presId="urn:microsoft.com/office/officeart/2005/8/layout/hList6"/>
    <dgm:cxn modelId="{1C6F8144-A4DB-4F49-96CB-010DB02C6D6A}" type="presParOf" srcId="{05DE23D5-22C9-4071-B8A9-B95DDB640F64}" destId="{C110197A-1C86-447C-8438-791840197023}" srcOrd="4" destOrd="0" presId="urn:microsoft.com/office/officeart/2005/8/layout/hList6"/>
    <dgm:cxn modelId="{190B7AA8-8060-4833-BD30-8F1B3323B6C2}" type="presParOf" srcId="{05DE23D5-22C9-4071-B8A9-B95DDB640F64}" destId="{217E2314-52BE-4548-8CE1-262717C44366}" srcOrd="5" destOrd="0" presId="urn:microsoft.com/office/officeart/2005/8/layout/hList6"/>
    <dgm:cxn modelId="{0262D4E4-4586-4E96-8F2A-14B8504C47E6}" type="presParOf" srcId="{05DE23D5-22C9-4071-B8A9-B95DDB640F64}" destId="{57F2F58D-E95D-42F7-8A2E-EF7E613C52C7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3347424-35FE-4F83-9A48-788D05D68234}" type="doc">
      <dgm:prSet loTypeId="urn:microsoft.com/office/officeart/2005/8/layout/hList6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B2502895-0001-4AF6-961B-84874D38D0EC}">
      <dgm:prSet phldrT="[Text]" custT="1"/>
      <dgm:spPr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GB" sz="16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NRAs /+ ACER </a:t>
          </a:r>
          <a:endParaRPr lang="en-GB" sz="16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9FE51CBB-BC04-4B16-945A-14C37E43A6D8}" type="parTrans" cxnId="{BD7483F9-EE3F-4294-A364-55B3513F2451}">
      <dgm:prSet/>
      <dgm:spPr/>
      <dgm:t>
        <a:bodyPr/>
        <a:lstStyle/>
        <a:p>
          <a:endParaRPr lang="en-GB" sz="2400"/>
        </a:p>
      </dgm:t>
    </dgm:pt>
    <dgm:pt modelId="{2C9B62C8-06FB-4763-B341-8D078222DFBD}" type="sibTrans" cxnId="{BD7483F9-EE3F-4294-A364-55B3513F2451}">
      <dgm:prSet/>
      <dgm:spPr/>
      <dgm:t>
        <a:bodyPr/>
        <a:lstStyle/>
        <a:p>
          <a:endParaRPr lang="en-GB" sz="2400"/>
        </a:p>
      </dgm:t>
    </dgm:pt>
    <dgm:pt modelId="{BAEA6581-FD24-4575-82FE-000D1E10326B}">
      <dgm:prSet phldrT="[Text]" custT="1"/>
      <dgm:spPr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GB" sz="16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Working group </a:t>
          </a:r>
          <a:endParaRPr lang="en-GB" sz="16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F57E84E2-DB92-4860-AA9A-E97EA0EB52BC}" type="parTrans" cxnId="{7F1BECE1-8F12-434A-AF11-A78B48406250}">
      <dgm:prSet/>
      <dgm:spPr/>
      <dgm:t>
        <a:bodyPr/>
        <a:lstStyle/>
        <a:p>
          <a:endParaRPr lang="en-GB" sz="2400"/>
        </a:p>
      </dgm:t>
    </dgm:pt>
    <dgm:pt modelId="{3AD94444-F61C-45A9-A909-E4209FF78C4F}" type="sibTrans" cxnId="{7F1BECE1-8F12-434A-AF11-A78B48406250}">
      <dgm:prSet/>
      <dgm:spPr/>
      <dgm:t>
        <a:bodyPr/>
        <a:lstStyle/>
        <a:p>
          <a:endParaRPr lang="en-GB" sz="2400"/>
        </a:p>
      </dgm:t>
    </dgm:pt>
    <dgm:pt modelId="{BE30F981-02C4-4A56-BF9E-EDEA2263E731}">
      <dgm:prSet phldrT="[Text]" custT="1"/>
      <dgm:spPr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GB" sz="11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Examine projects,  may invite TSOs/PPs, </a:t>
          </a:r>
          <a:r>
            <a:rPr lang="en-GB" sz="11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NRAs&amp;ACER</a:t>
          </a:r>
          <a:endParaRPr lang="en-GB" sz="11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5C880DC2-3D94-491A-9CE0-82A8B1EFBB20}" type="parTrans" cxnId="{B463F075-E736-4DF9-97E0-0134D71E3228}">
      <dgm:prSet/>
      <dgm:spPr/>
      <dgm:t>
        <a:bodyPr/>
        <a:lstStyle/>
        <a:p>
          <a:endParaRPr lang="en-GB" sz="2400"/>
        </a:p>
      </dgm:t>
    </dgm:pt>
    <dgm:pt modelId="{BA2D028A-F400-409A-B0F0-85DF8A4BCA5D}" type="sibTrans" cxnId="{B463F075-E736-4DF9-97E0-0134D71E3228}">
      <dgm:prSet/>
      <dgm:spPr/>
      <dgm:t>
        <a:bodyPr/>
        <a:lstStyle/>
        <a:p>
          <a:endParaRPr lang="en-GB" sz="2400"/>
        </a:p>
      </dgm:t>
    </dgm:pt>
    <dgm:pt modelId="{F3A73BE3-4257-4AE7-BF27-43B971C0D5C4}">
      <dgm:prSet phldrT="[Text]" custT="1"/>
      <dgm:spPr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GB" sz="16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High Level Steering  Group </a:t>
          </a:r>
          <a:endParaRPr lang="en-GB" sz="16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D3AEF81E-979C-4393-91BF-24363ACE0533}" type="parTrans" cxnId="{71EB66DD-E53A-4C3C-B5D5-1AA895704F65}">
      <dgm:prSet/>
      <dgm:spPr/>
      <dgm:t>
        <a:bodyPr/>
        <a:lstStyle/>
        <a:p>
          <a:endParaRPr lang="en-GB" sz="2400"/>
        </a:p>
      </dgm:t>
    </dgm:pt>
    <dgm:pt modelId="{8258B62A-8DEB-4CF3-BFEF-7B538B11593A}" type="sibTrans" cxnId="{71EB66DD-E53A-4C3C-B5D5-1AA895704F65}">
      <dgm:prSet/>
      <dgm:spPr/>
      <dgm:t>
        <a:bodyPr/>
        <a:lstStyle/>
        <a:p>
          <a:endParaRPr lang="en-GB" sz="2400"/>
        </a:p>
      </dgm:t>
    </dgm:pt>
    <dgm:pt modelId="{0E57544A-CCC3-442D-9274-2CDDDA5D61AD}">
      <dgm:prSet phldrT="[Text]" custT="1"/>
      <dgm:spPr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GB" sz="14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Political guidance</a:t>
          </a:r>
          <a:endParaRPr lang="en-GB" sz="14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3166F7DB-51BD-48B1-8302-191DEAA0E2E8}" type="parTrans" cxnId="{F6CF53BE-40EA-4A6A-8CE7-B7EEE773B073}">
      <dgm:prSet/>
      <dgm:spPr/>
      <dgm:t>
        <a:bodyPr/>
        <a:lstStyle/>
        <a:p>
          <a:endParaRPr lang="en-GB" sz="2400"/>
        </a:p>
      </dgm:t>
    </dgm:pt>
    <dgm:pt modelId="{CC63D4F4-857C-4B02-ADB0-660333261C15}" type="sibTrans" cxnId="{F6CF53BE-40EA-4A6A-8CE7-B7EEE773B073}">
      <dgm:prSet/>
      <dgm:spPr/>
      <dgm:t>
        <a:bodyPr/>
        <a:lstStyle/>
        <a:p>
          <a:endParaRPr lang="en-GB" sz="2400"/>
        </a:p>
      </dgm:t>
    </dgm:pt>
    <dgm:pt modelId="{54837DC2-6900-4283-9B0D-4552C229CDDB}">
      <dgm:prSet phldrT="[Text]" custT="1"/>
      <dgm:spPr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GB" sz="14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Decide on regional list</a:t>
          </a:r>
          <a:endParaRPr lang="en-GB" sz="14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D79990E7-3D5A-4C08-A63D-A6A30620B750}" type="parTrans" cxnId="{E5B6C49F-3C62-45FB-A58E-E76E47D97491}">
      <dgm:prSet/>
      <dgm:spPr/>
      <dgm:t>
        <a:bodyPr/>
        <a:lstStyle/>
        <a:p>
          <a:endParaRPr lang="en-GB" sz="2400"/>
        </a:p>
      </dgm:t>
    </dgm:pt>
    <dgm:pt modelId="{70D893DC-2F94-4B65-BDC6-C646C65C29F1}" type="sibTrans" cxnId="{E5B6C49F-3C62-45FB-A58E-E76E47D97491}">
      <dgm:prSet/>
      <dgm:spPr/>
      <dgm:t>
        <a:bodyPr/>
        <a:lstStyle/>
        <a:p>
          <a:endParaRPr lang="en-GB" sz="2400"/>
        </a:p>
      </dgm:t>
    </dgm:pt>
    <dgm:pt modelId="{1E8E1847-CCB6-4A4C-AF28-F57B0F6A6EFE}">
      <dgm:prSet custT="1"/>
      <dgm:spPr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Project Promoters / TSOs</a:t>
          </a:r>
        </a:p>
      </dgm:t>
    </dgm:pt>
    <dgm:pt modelId="{D6BF5EE3-3CE5-4E01-9DA0-14ADEFF892B5}" type="parTrans" cxnId="{0064E76A-B604-4DFE-903E-74CCE5E622F6}">
      <dgm:prSet/>
      <dgm:spPr/>
      <dgm:t>
        <a:bodyPr/>
        <a:lstStyle/>
        <a:p>
          <a:endParaRPr lang="en-GB" sz="2400"/>
        </a:p>
      </dgm:t>
    </dgm:pt>
    <dgm:pt modelId="{FE593549-529B-4B5C-A7D9-D6717BFE692A}" type="sibTrans" cxnId="{0064E76A-B604-4DFE-903E-74CCE5E622F6}">
      <dgm:prSet/>
      <dgm:spPr/>
      <dgm:t>
        <a:bodyPr/>
        <a:lstStyle/>
        <a:p>
          <a:endParaRPr lang="en-GB" sz="2400"/>
        </a:p>
      </dgm:t>
    </dgm:pt>
    <dgm:pt modelId="{E29565A4-297D-4E77-B797-737B4E365307}">
      <dgm:prSet custT="1"/>
      <dgm:spPr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GB" sz="11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Rank projects according to Art.4(4)</a:t>
          </a:r>
        </a:p>
      </dgm:t>
    </dgm:pt>
    <dgm:pt modelId="{F0D49D78-6762-41BC-A227-C17D8554061A}" type="parTrans" cxnId="{9CD43553-3E40-49E1-AFD5-BF559CC11CC0}">
      <dgm:prSet/>
      <dgm:spPr/>
      <dgm:t>
        <a:bodyPr/>
        <a:lstStyle/>
        <a:p>
          <a:endParaRPr lang="en-GB" sz="2400"/>
        </a:p>
      </dgm:t>
    </dgm:pt>
    <dgm:pt modelId="{5550B294-7C73-4E71-BE40-DD1029E61BD9}" type="sibTrans" cxnId="{9CD43553-3E40-49E1-AFD5-BF559CC11CC0}">
      <dgm:prSet/>
      <dgm:spPr/>
      <dgm:t>
        <a:bodyPr/>
        <a:lstStyle/>
        <a:p>
          <a:endParaRPr lang="en-GB" sz="2400"/>
        </a:p>
      </dgm:t>
    </dgm:pt>
    <dgm:pt modelId="{0371FB54-B47E-4275-AF90-A827F2B1B40F}">
      <dgm:prSet custT="1"/>
      <dgm:spPr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GB" sz="11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Propose draft regional list</a:t>
          </a:r>
        </a:p>
      </dgm:t>
    </dgm:pt>
    <dgm:pt modelId="{F7A43A8D-AA1A-4DA5-9B2F-F1EAC290EEA4}" type="parTrans" cxnId="{2B122B1E-C7F3-4E1A-B54B-C89994E18FF1}">
      <dgm:prSet/>
      <dgm:spPr/>
      <dgm:t>
        <a:bodyPr/>
        <a:lstStyle/>
        <a:p>
          <a:endParaRPr lang="en-GB" sz="2400"/>
        </a:p>
      </dgm:t>
    </dgm:pt>
    <dgm:pt modelId="{BEC5A791-2364-459E-A8FD-29384F9956DA}" type="sibTrans" cxnId="{2B122B1E-C7F3-4E1A-B54B-C89994E18FF1}">
      <dgm:prSet/>
      <dgm:spPr/>
      <dgm:t>
        <a:bodyPr/>
        <a:lstStyle/>
        <a:p>
          <a:endParaRPr lang="en-GB" sz="2400"/>
        </a:p>
      </dgm:t>
    </dgm:pt>
    <dgm:pt modelId="{E905EA96-56ED-4A18-A18E-3867599E6422}">
      <dgm:prSet custT="1"/>
      <dgm:spPr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Criteria</a:t>
          </a:r>
          <a:endParaRPr lang="en-GB" sz="2000" dirty="0" smtClean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A6A8B561-3C5B-43BE-9BE9-BCFB7964DA3E}" type="parTrans" cxnId="{40E39026-7CE7-4BF0-AE0E-9793DDB6A720}">
      <dgm:prSet/>
      <dgm:spPr/>
      <dgm:t>
        <a:bodyPr/>
        <a:lstStyle/>
        <a:p>
          <a:endParaRPr lang="en-GB" sz="2000"/>
        </a:p>
      </dgm:t>
    </dgm:pt>
    <dgm:pt modelId="{FDD21AC2-CC9D-4C93-AF64-C7E223C7944F}" type="sibTrans" cxnId="{40E39026-7CE7-4BF0-AE0E-9793DDB6A720}">
      <dgm:prSet/>
      <dgm:spPr/>
      <dgm:t>
        <a:bodyPr/>
        <a:lstStyle/>
        <a:p>
          <a:endParaRPr lang="en-GB" sz="2000"/>
        </a:p>
      </dgm:t>
    </dgm:pt>
    <dgm:pt modelId="{8EBF500E-0AEB-4590-935C-C6EE6CDDC3D0}">
      <dgm:prSet phldrT="[Text]" custT="1"/>
      <dgm:spPr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GB" sz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B7227DF4-DEDF-4382-AF62-3CBD94C3E9CA}" type="parTrans" cxnId="{356A0BFF-9770-4FB1-A79D-794DDACE87D0}">
      <dgm:prSet/>
      <dgm:spPr/>
      <dgm:t>
        <a:bodyPr/>
        <a:lstStyle/>
        <a:p>
          <a:endParaRPr lang="en-GB" sz="2000"/>
        </a:p>
      </dgm:t>
    </dgm:pt>
    <dgm:pt modelId="{B876F745-B37C-4832-8A80-763C43F60FE5}" type="sibTrans" cxnId="{356A0BFF-9770-4FB1-A79D-794DDACE87D0}">
      <dgm:prSet/>
      <dgm:spPr/>
      <dgm:t>
        <a:bodyPr/>
        <a:lstStyle/>
        <a:p>
          <a:endParaRPr lang="en-GB" sz="2000"/>
        </a:p>
      </dgm:t>
    </dgm:pt>
    <dgm:pt modelId="{F9E1CDF6-B29A-4B21-9164-37AAC2A83FC1}">
      <dgm:prSet phldrT="[Text]" custT="1"/>
      <dgm:spPr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GB" sz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 Added value of each projects</a:t>
          </a:r>
          <a:endParaRPr lang="en-GB" sz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53439824-4899-4893-A44D-8CCD6C82BA7F}" type="parTrans" cxnId="{D26AB3FF-327C-4976-8FA0-794EAE591F49}">
      <dgm:prSet/>
      <dgm:spPr/>
      <dgm:t>
        <a:bodyPr/>
        <a:lstStyle/>
        <a:p>
          <a:endParaRPr lang="en-GB" sz="2000"/>
        </a:p>
      </dgm:t>
    </dgm:pt>
    <dgm:pt modelId="{D751EFE0-38A2-4549-977E-AD1E837BF218}" type="sibTrans" cxnId="{D26AB3FF-327C-4976-8FA0-794EAE591F49}">
      <dgm:prSet/>
      <dgm:spPr/>
      <dgm:t>
        <a:bodyPr/>
        <a:lstStyle/>
        <a:p>
          <a:endParaRPr lang="en-GB" sz="2000"/>
        </a:p>
      </dgm:t>
    </dgm:pt>
    <dgm:pt modelId="{F828E4B1-D620-4F9D-9722-A7A206CEB302}">
      <dgm:prSet phldrT="[Text]" custT="1"/>
      <dgm:spPr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GB" sz="105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7CF256E7-7C57-4DC6-ACEE-5C57D74D6D0C}" type="parTrans" cxnId="{C49C1653-38D6-48A1-B07F-52CFB593208E}">
      <dgm:prSet/>
      <dgm:spPr/>
      <dgm:t>
        <a:bodyPr/>
        <a:lstStyle/>
        <a:p>
          <a:endParaRPr lang="en-GB" sz="2000"/>
        </a:p>
      </dgm:t>
    </dgm:pt>
    <dgm:pt modelId="{58BA5237-71C7-44D3-949C-29B04A91584D}" type="sibTrans" cxnId="{C49C1653-38D6-48A1-B07F-52CFB593208E}">
      <dgm:prSet/>
      <dgm:spPr/>
      <dgm:t>
        <a:bodyPr/>
        <a:lstStyle/>
        <a:p>
          <a:endParaRPr lang="en-GB" sz="2000"/>
        </a:p>
      </dgm:t>
    </dgm:pt>
    <dgm:pt modelId="{C5B04534-8278-4E1F-9CDF-140CB2EDADE2}">
      <dgm:prSet phldrT="[Text]" custT="1"/>
      <dgm:spPr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GB" sz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Check correct application of  criteria/CBA</a:t>
          </a:r>
          <a:endParaRPr lang="en-GB" sz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A0E488FB-B6D4-4FB2-8492-8BBCF15D2FFC}" type="parTrans" cxnId="{C3DC5B7F-6608-4ECB-A3B5-63A13214623B}">
      <dgm:prSet/>
      <dgm:spPr/>
      <dgm:t>
        <a:bodyPr/>
        <a:lstStyle/>
        <a:p>
          <a:endParaRPr lang="en-GB" sz="2000"/>
        </a:p>
      </dgm:t>
    </dgm:pt>
    <dgm:pt modelId="{44547CA1-2CF0-4208-B14D-5DDC4D326002}" type="sibTrans" cxnId="{C3DC5B7F-6608-4ECB-A3B5-63A13214623B}">
      <dgm:prSet/>
      <dgm:spPr/>
      <dgm:t>
        <a:bodyPr/>
        <a:lstStyle/>
        <a:p>
          <a:endParaRPr lang="en-GB" sz="2000"/>
        </a:p>
      </dgm:t>
    </dgm:pt>
    <dgm:pt modelId="{5F94F739-F408-4DE4-9985-89541D735D7C}">
      <dgm:prSet custT="1"/>
      <dgm:spPr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marL="57150" indent="0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Cost-benefit analysis</a:t>
          </a:r>
          <a:endParaRPr lang="en-GB" sz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5B191B8A-DCF9-4610-B494-CDD3FB3D3A5F}" type="parTrans" cxnId="{E1E73FA5-146C-4293-94BC-638153E28711}">
      <dgm:prSet/>
      <dgm:spPr/>
      <dgm:t>
        <a:bodyPr/>
        <a:lstStyle/>
        <a:p>
          <a:endParaRPr lang="en-GB" sz="2000"/>
        </a:p>
      </dgm:t>
    </dgm:pt>
    <dgm:pt modelId="{CB992306-CB4E-4D5E-9CE8-17155A748FBC}" type="sibTrans" cxnId="{E1E73FA5-146C-4293-94BC-638153E28711}">
      <dgm:prSet/>
      <dgm:spPr/>
      <dgm:t>
        <a:bodyPr/>
        <a:lstStyle/>
        <a:p>
          <a:endParaRPr lang="en-GB" sz="2000"/>
        </a:p>
      </dgm:t>
    </dgm:pt>
    <dgm:pt modelId="{A7045EB6-0F92-43B3-B1DF-296BBF633C81}">
      <dgm:prSet custT="1"/>
      <dgm:spPr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GB" sz="2000" dirty="0" smtClean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D8857875-8F5B-4655-B1E3-D7A95617A40B}" type="parTrans" cxnId="{3A278878-3358-45DC-A75F-DB1703DEBFEE}">
      <dgm:prSet/>
      <dgm:spPr/>
      <dgm:t>
        <a:bodyPr/>
        <a:lstStyle/>
        <a:p>
          <a:endParaRPr lang="en-GB" sz="2000"/>
        </a:p>
      </dgm:t>
    </dgm:pt>
    <dgm:pt modelId="{E8D80A26-12EA-42D9-B34C-2ECBAF2BD726}" type="sibTrans" cxnId="{3A278878-3358-45DC-A75F-DB1703DEBFEE}">
      <dgm:prSet/>
      <dgm:spPr/>
      <dgm:t>
        <a:bodyPr/>
        <a:lstStyle/>
        <a:p>
          <a:endParaRPr lang="en-GB" sz="2000"/>
        </a:p>
      </dgm:t>
    </dgm:pt>
    <dgm:pt modelId="{80346725-329D-435F-B4A6-A8293E26860F}">
      <dgm:prSet custT="1"/>
      <dgm:spPr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GB" sz="1100" dirty="0" smtClean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093FA758-72A4-46BE-AF38-A035D41F04AD}" type="parTrans" cxnId="{43345B36-66E2-4A0D-8F0C-2A70BAA41DA4}">
      <dgm:prSet/>
      <dgm:spPr/>
      <dgm:t>
        <a:bodyPr/>
        <a:lstStyle/>
        <a:p>
          <a:endParaRPr lang="en-GB" sz="2000"/>
        </a:p>
      </dgm:t>
    </dgm:pt>
    <dgm:pt modelId="{9E14D525-9A2F-4509-A44B-96C89C1C9728}" type="sibTrans" cxnId="{43345B36-66E2-4A0D-8F0C-2A70BAA41DA4}">
      <dgm:prSet/>
      <dgm:spPr/>
      <dgm:t>
        <a:bodyPr/>
        <a:lstStyle/>
        <a:p>
          <a:endParaRPr lang="en-GB" sz="2000"/>
        </a:p>
      </dgm:t>
    </dgm:pt>
    <dgm:pt modelId="{CADC41EE-2A50-4425-B0E6-6E5C964B294E}">
      <dgm:prSet phldrT="[Text]" custT="1"/>
      <dgm:spPr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GB" sz="14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03A69B20-9D31-4273-B7A2-3BCC7B8CCDDC}" type="parTrans" cxnId="{F02CF519-B098-4ED5-8997-E12C55415F93}">
      <dgm:prSet/>
      <dgm:spPr/>
      <dgm:t>
        <a:bodyPr/>
        <a:lstStyle/>
        <a:p>
          <a:endParaRPr lang="en-GB"/>
        </a:p>
      </dgm:t>
    </dgm:pt>
    <dgm:pt modelId="{C2B5FF49-9F49-47CE-91B1-2F17A478EA32}" type="sibTrans" cxnId="{F02CF519-B098-4ED5-8997-E12C55415F93}">
      <dgm:prSet/>
      <dgm:spPr/>
      <dgm:t>
        <a:bodyPr/>
        <a:lstStyle/>
        <a:p>
          <a:endParaRPr lang="en-GB"/>
        </a:p>
      </dgm:t>
    </dgm:pt>
    <dgm:pt modelId="{575DBE4E-0EE7-4143-8ADB-BE0B3EEA97FB}">
      <dgm:prSet phldrT="[Text]" custT="1"/>
      <dgm:spPr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GB" sz="14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C463294E-198D-47BD-9F0C-FA08BE867A9F}" type="parTrans" cxnId="{AF9ECC10-C880-4246-8E80-B548F5AF8302}">
      <dgm:prSet/>
      <dgm:spPr/>
      <dgm:t>
        <a:bodyPr/>
        <a:lstStyle/>
        <a:p>
          <a:endParaRPr lang="en-GB"/>
        </a:p>
      </dgm:t>
    </dgm:pt>
    <dgm:pt modelId="{51A23845-563E-4903-87C5-6864C1DCB366}" type="sibTrans" cxnId="{AF9ECC10-C880-4246-8E80-B548F5AF8302}">
      <dgm:prSet/>
      <dgm:spPr/>
      <dgm:t>
        <a:bodyPr/>
        <a:lstStyle/>
        <a:p>
          <a:endParaRPr lang="en-GB"/>
        </a:p>
      </dgm:t>
    </dgm:pt>
    <dgm:pt modelId="{CDBA8D6E-81D1-4881-A2B7-BC2C27E7ACCE}">
      <dgm:prSet phldrT="[Text]" custT="1"/>
      <dgm:spPr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GB" sz="14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CD711B11-740D-421D-8E79-4463825784A5}" type="parTrans" cxnId="{0DB87D5E-DACF-409A-8C3C-3E09BC347E9D}">
      <dgm:prSet/>
      <dgm:spPr/>
      <dgm:t>
        <a:bodyPr/>
        <a:lstStyle/>
        <a:p>
          <a:endParaRPr lang="en-GB"/>
        </a:p>
      </dgm:t>
    </dgm:pt>
    <dgm:pt modelId="{556A6B2A-054B-4E33-A0A0-3849F61966FC}" type="sibTrans" cxnId="{0DB87D5E-DACF-409A-8C3C-3E09BC347E9D}">
      <dgm:prSet/>
      <dgm:spPr/>
      <dgm:t>
        <a:bodyPr/>
        <a:lstStyle/>
        <a:p>
          <a:endParaRPr lang="en-GB"/>
        </a:p>
      </dgm:t>
    </dgm:pt>
    <dgm:pt modelId="{05DE23D5-22C9-4071-B8A9-B95DDB640F64}" type="pres">
      <dgm:prSet presAssocID="{43347424-35FE-4F83-9A48-788D05D6823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C5649B41-6CDE-4C3B-8BA9-894264A08ACA}" type="pres">
      <dgm:prSet presAssocID="{1E8E1847-CCB6-4A4C-AF28-F57B0F6A6EFE}" presName="node" presStyleLbl="node1" presStyleIdx="0" presStyleCnt="4" custLinFactNeighborX="-11312">
        <dgm:presLayoutVars>
          <dgm:bulletEnabled val="1"/>
        </dgm:presLayoutVars>
      </dgm:prSet>
      <dgm:spPr>
        <a:xfrm rot="16200000">
          <a:off x="-1271980" y="1273281"/>
          <a:ext cx="3822563" cy="1276000"/>
        </a:xfrm>
        <a:prstGeom prst="flowChartManualOperation">
          <a:avLst/>
        </a:prstGeom>
      </dgm:spPr>
      <dgm:t>
        <a:bodyPr/>
        <a:lstStyle/>
        <a:p>
          <a:endParaRPr lang="en-GB"/>
        </a:p>
      </dgm:t>
    </dgm:pt>
    <dgm:pt modelId="{6E8F6734-4130-4D2C-A539-D054A40EDCFC}" type="pres">
      <dgm:prSet presAssocID="{FE593549-529B-4B5C-A7D9-D6717BFE692A}" presName="sibTrans" presStyleCnt="0"/>
      <dgm:spPr/>
    </dgm:pt>
    <dgm:pt modelId="{D0903DD0-3663-4FAA-BD8D-4739272B4DD2}" type="pres">
      <dgm:prSet presAssocID="{B2502895-0001-4AF6-961B-84874D38D0EC}" presName="node" presStyleLbl="node1" presStyleIdx="1" presStyleCnt="4" custLinFactNeighborX="-60342">
        <dgm:presLayoutVars>
          <dgm:bulletEnabled val="1"/>
        </dgm:presLayoutVars>
      </dgm:prSet>
      <dgm:spPr>
        <a:xfrm rot="16200000">
          <a:off x="41972" y="1273281"/>
          <a:ext cx="3822563" cy="1276000"/>
        </a:xfrm>
        <a:prstGeom prst="flowChartManualOperation">
          <a:avLst/>
        </a:prstGeom>
      </dgm:spPr>
      <dgm:t>
        <a:bodyPr/>
        <a:lstStyle/>
        <a:p>
          <a:endParaRPr lang="en-GB"/>
        </a:p>
      </dgm:t>
    </dgm:pt>
    <dgm:pt modelId="{1D00427B-3A42-485F-BB78-5C2D6A194246}" type="pres">
      <dgm:prSet presAssocID="{2C9B62C8-06FB-4763-B341-8D078222DFBD}" presName="sibTrans" presStyleCnt="0"/>
      <dgm:spPr/>
    </dgm:pt>
    <dgm:pt modelId="{C110197A-1C86-447C-8438-791840197023}" type="pres">
      <dgm:prSet presAssocID="{BAEA6581-FD24-4575-82FE-000D1E10326B}" presName="node" presStyleLbl="node1" presStyleIdx="2" presStyleCnt="4" custLinFactX="-43" custLinFactNeighborX="-100000">
        <dgm:presLayoutVars>
          <dgm:bulletEnabled val="1"/>
        </dgm:presLayoutVars>
      </dgm:prSet>
      <dgm:spPr>
        <a:xfrm rot="16200000">
          <a:off x="1375172" y="1273281"/>
          <a:ext cx="3822563" cy="1276000"/>
        </a:xfrm>
        <a:prstGeom prst="flowChartManualOperation">
          <a:avLst/>
        </a:prstGeom>
      </dgm:spPr>
      <dgm:t>
        <a:bodyPr/>
        <a:lstStyle/>
        <a:p>
          <a:endParaRPr lang="en-GB"/>
        </a:p>
      </dgm:t>
    </dgm:pt>
    <dgm:pt modelId="{217E2314-52BE-4548-8CE1-262717C44366}" type="pres">
      <dgm:prSet presAssocID="{3AD94444-F61C-45A9-A909-E4209FF78C4F}" presName="sibTrans" presStyleCnt="0"/>
      <dgm:spPr/>
    </dgm:pt>
    <dgm:pt modelId="{57F2F58D-E95D-42F7-8A2E-EF7E613C52C7}" type="pres">
      <dgm:prSet presAssocID="{F3A73BE3-4257-4AE7-BF27-43B971C0D5C4}" presName="node" presStyleLbl="node1" presStyleIdx="3" presStyleCnt="4" custLinFactNeighborX="28122" custLinFactNeighborY="0">
        <dgm:presLayoutVars>
          <dgm:bulletEnabled val="1"/>
        </dgm:presLayoutVars>
      </dgm:prSet>
      <dgm:spPr>
        <a:xfrm rot="16200000">
          <a:off x="2844422" y="1273281"/>
          <a:ext cx="3822563" cy="1276000"/>
        </a:xfrm>
        <a:prstGeom prst="flowChartManualOperation">
          <a:avLst/>
        </a:prstGeom>
      </dgm:spPr>
      <dgm:t>
        <a:bodyPr/>
        <a:lstStyle/>
        <a:p>
          <a:endParaRPr lang="en-GB"/>
        </a:p>
      </dgm:t>
    </dgm:pt>
  </dgm:ptLst>
  <dgm:cxnLst>
    <dgm:cxn modelId="{84D92381-C206-4A44-B8B0-E78985903934}" type="presOf" srcId="{80346725-329D-435F-B4A6-A8293E26860F}" destId="{C110197A-1C86-447C-8438-791840197023}" srcOrd="0" destOrd="3" presId="urn:microsoft.com/office/officeart/2005/8/layout/hList6"/>
    <dgm:cxn modelId="{D26AB3FF-327C-4976-8FA0-794EAE591F49}" srcId="{B2502895-0001-4AF6-961B-84874D38D0EC}" destId="{F9E1CDF6-B29A-4B21-9164-37AAC2A83FC1}" srcOrd="3" destOrd="0" parTransId="{53439824-4899-4893-A44D-8CCD6C82BA7F}" sibTransId="{D751EFE0-38A2-4549-977E-AD1E837BF218}"/>
    <dgm:cxn modelId="{356A0BFF-9770-4FB1-A79D-794DDACE87D0}" srcId="{B2502895-0001-4AF6-961B-84874D38D0EC}" destId="{8EBF500E-0AEB-4590-935C-C6EE6CDDC3D0}" srcOrd="2" destOrd="0" parTransId="{B7227DF4-DEDF-4382-AF62-3CBD94C3E9CA}" sibTransId="{B876F745-B37C-4832-8A80-763C43F60FE5}"/>
    <dgm:cxn modelId="{E1E73FA5-146C-4293-94BC-638153E28711}" srcId="{1E8E1847-CCB6-4A4C-AF28-F57B0F6A6EFE}" destId="{5F94F739-F408-4DE4-9985-89541D735D7C}" srcOrd="2" destOrd="0" parTransId="{5B191B8A-DCF9-4610-B494-CDD3FB3D3A5F}" sibTransId="{CB992306-CB4E-4D5E-9CE8-17155A748FBC}"/>
    <dgm:cxn modelId="{3A278878-3358-45DC-A75F-DB1703DEBFEE}" srcId="{1E8E1847-CCB6-4A4C-AF28-F57B0F6A6EFE}" destId="{A7045EB6-0F92-43B3-B1DF-296BBF633C81}" srcOrd="1" destOrd="0" parTransId="{D8857875-8F5B-4655-B1E3-D7A95617A40B}" sibTransId="{E8D80A26-12EA-42D9-B34C-2ECBAF2BD726}"/>
    <dgm:cxn modelId="{1D2A87CC-6577-424D-BFD0-BB9585167F31}" type="presOf" srcId="{F9E1CDF6-B29A-4B21-9164-37AAC2A83FC1}" destId="{D0903DD0-3663-4FAA-BD8D-4739272B4DD2}" srcOrd="0" destOrd="4" presId="urn:microsoft.com/office/officeart/2005/8/layout/hList6"/>
    <dgm:cxn modelId="{71EB66DD-E53A-4C3C-B5D5-1AA895704F65}" srcId="{43347424-35FE-4F83-9A48-788D05D68234}" destId="{F3A73BE3-4257-4AE7-BF27-43B971C0D5C4}" srcOrd="3" destOrd="0" parTransId="{D3AEF81E-979C-4393-91BF-24363ACE0533}" sibTransId="{8258B62A-8DEB-4CF3-BFEF-7B538B11593A}"/>
    <dgm:cxn modelId="{BD7483F9-EE3F-4294-A364-55B3513F2451}" srcId="{43347424-35FE-4F83-9A48-788D05D68234}" destId="{B2502895-0001-4AF6-961B-84874D38D0EC}" srcOrd="1" destOrd="0" parTransId="{9FE51CBB-BC04-4B16-945A-14C37E43A6D8}" sibTransId="{2C9B62C8-06FB-4763-B341-8D078222DFBD}"/>
    <dgm:cxn modelId="{4F98E2A4-6660-409E-8EE6-210BA526A41A}" type="presOf" srcId="{F828E4B1-D620-4F9D-9722-A7A206CEB302}" destId="{D0903DD0-3663-4FAA-BD8D-4739272B4DD2}" srcOrd="0" destOrd="1" presId="urn:microsoft.com/office/officeart/2005/8/layout/hList6"/>
    <dgm:cxn modelId="{C49C1653-38D6-48A1-B07F-52CFB593208E}" srcId="{B2502895-0001-4AF6-961B-84874D38D0EC}" destId="{F828E4B1-D620-4F9D-9722-A7A206CEB302}" srcOrd="0" destOrd="0" parTransId="{7CF256E7-7C57-4DC6-ACEE-5C57D74D6D0C}" sibTransId="{58BA5237-71C7-44D3-949C-29B04A91584D}"/>
    <dgm:cxn modelId="{B463F075-E736-4DF9-97E0-0134D71E3228}" srcId="{BAEA6581-FD24-4575-82FE-000D1E10326B}" destId="{BE30F981-02C4-4A56-BF9E-EDEA2263E731}" srcOrd="0" destOrd="0" parTransId="{5C880DC2-3D94-491A-9CE0-82A8B1EFBB20}" sibTransId="{BA2D028A-F400-409A-B0F0-85DF8A4BCA5D}"/>
    <dgm:cxn modelId="{EF3E4955-A981-41A0-B564-E9D7BBD0EFEC}" type="presOf" srcId="{E29565A4-297D-4E77-B797-737B4E365307}" destId="{C110197A-1C86-447C-8438-791840197023}" srcOrd="0" destOrd="2" presId="urn:microsoft.com/office/officeart/2005/8/layout/hList6"/>
    <dgm:cxn modelId="{9B6F22F0-CD39-40F3-92EE-DFBA63DF2C10}" type="presOf" srcId="{BE30F981-02C4-4A56-BF9E-EDEA2263E731}" destId="{C110197A-1C86-447C-8438-791840197023}" srcOrd="0" destOrd="1" presId="urn:microsoft.com/office/officeart/2005/8/layout/hList6"/>
    <dgm:cxn modelId="{2B122B1E-C7F3-4E1A-B54B-C89994E18FF1}" srcId="{BAEA6581-FD24-4575-82FE-000D1E10326B}" destId="{0371FB54-B47E-4275-AF90-A827F2B1B40F}" srcOrd="3" destOrd="0" parTransId="{F7A43A8D-AA1A-4DA5-9B2F-F1EAC290EEA4}" sibTransId="{BEC5A791-2364-459E-A8FD-29384F9956DA}"/>
    <dgm:cxn modelId="{8F2B649A-BB4D-4A11-B79C-8F23BC18FCF2}" type="presOf" srcId="{0371FB54-B47E-4275-AF90-A827F2B1B40F}" destId="{C110197A-1C86-447C-8438-791840197023}" srcOrd="0" destOrd="4" presId="urn:microsoft.com/office/officeart/2005/8/layout/hList6"/>
    <dgm:cxn modelId="{A738795C-89D6-49CD-8E89-58963DB93578}" type="presOf" srcId="{BAEA6581-FD24-4575-82FE-000D1E10326B}" destId="{C110197A-1C86-447C-8438-791840197023}" srcOrd="0" destOrd="0" presId="urn:microsoft.com/office/officeart/2005/8/layout/hList6"/>
    <dgm:cxn modelId="{B69072FF-5E80-4E5F-8783-9C475A073BCB}" type="presOf" srcId="{C5B04534-8278-4E1F-9CDF-140CB2EDADE2}" destId="{D0903DD0-3663-4FAA-BD8D-4739272B4DD2}" srcOrd="0" destOrd="2" presId="urn:microsoft.com/office/officeart/2005/8/layout/hList6"/>
    <dgm:cxn modelId="{AF9ECC10-C880-4246-8E80-B548F5AF8302}" srcId="{F3A73BE3-4257-4AE7-BF27-43B971C0D5C4}" destId="{575DBE4E-0EE7-4143-8ADB-BE0B3EEA97FB}" srcOrd="2" destOrd="0" parTransId="{C463294E-198D-47BD-9F0C-FA08BE867A9F}" sibTransId="{51A23845-563E-4903-87C5-6864C1DCB366}"/>
    <dgm:cxn modelId="{0DB87D5E-DACF-409A-8C3C-3E09BC347E9D}" srcId="{F3A73BE3-4257-4AE7-BF27-43B971C0D5C4}" destId="{CDBA8D6E-81D1-4881-A2B7-BC2C27E7ACCE}" srcOrd="3" destOrd="0" parTransId="{CD711B11-740D-421D-8E79-4463825784A5}" sibTransId="{556A6B2A-054B-4E33-A0A0-3849F61966FC}"/>
    <dgm:cxn modelId="{A358FB6D-CB05-4891-8CC8-4AEEAA805D63}" type="presOf" srcId="{B2502895-0001-4AF6-961B-84874D38D0EC}" destId="{D0903DD0-3663-4FAA-BD8D-4739272B4DD2}" srcOrd="0" destOrd="0" presId="urn:microsoft.com/office/officeart/2005/8/layout/hList6"/>
    <dgm:cxn modelId="{86D47BB3-AC34-4A51-8A84-5ACAE600AF6A}" type="presOf" srcId="{8EBF500E-0AEB-4590-935C-C6EE6CDDC3D0}" destId="{D0903DD0-3663-4FAA-BD8D-4739272B4DD2}" srcOrd="0" destOrd="3" presId="urn:microsoft.com/office/officeart/2005/8/layout/hList6"/>
    <dgm:cxn modelId="{4B1CC0C3-9F38-433A-89CF-AF5EC3CF6858}" type="presOf" srcId="{1E8E1847-CCB6-4A4C-AF28-F57B0F6A6EFE}" destId="{C5649B41-6CDE-4C3B-8BA9-894264A08ACA}" srcOrd="0" destOrd="0" presId="urn:microsoft.com/office/officeart/2005/8/layout/hList6"/>
    <dgm:cxn modelId="{C3DC5B7F-6608-4ECB-A3B5-63A13214623B}" srcId="{B2502895-0001-4AF6-961B-84874D38D0EC}" destId="{C5B04534-8278-4E1F-9CDF-140CB2EDADE2}" srcOrd="1" destOrd="0" parTransId="{A0E488FB-B6D4-4FB2-8492-8BBCF15D2FFC}" sibTransId="{44547CA1-2CF0-4208-B14D-5DDC4D326002}"/>
    <dgm:cxn modelId="{0064E76A-B604-4DFE-903E-74CCE5E622F6}" srcId="{43347424-35FE-4F83-9A48-788D05D68234}" destId="{1E8E1847-CCB6-4A4C-AF28-F57B0F6A6EFE}" srcOrd="0" destOrd="0" parTransId="{D6BF5EE3-3CE5-4E01-9DA0-14ADEFF892B5}" sibTransId="{FE593549-529B-4B5C-A7D9-D6717BFE692A}"/>
    <dgm:cxn modelId="{35A19D1F-FF6B-4B5D-864A-E91B99024574}" type="presOf" srcId="{F3A73BE3-4257-4AE7-BF27-43B971C0D5C4}" destId="{57F2F58D-E95D-42F7-8A2E-EF7E613C52C7}" srcOrd="0" destOrd="0" presId="urn:microsoft.com/office/officeart/2005/8/layout/hList6"/>
    <dgm:cxn modelId="{40E39026-7CE7-4BF0-AE0E-9793DDB6A720}" srcId="{1E8E1847-CCB6-4A4C-AF28-F57B0F6A6EFE}" destId="{E905EA96-56ED-4A18-A18E-3867599E6422}" srcOrd="0" destOrd="0" parTransId="{A6A8B561-3C5B-43BE-9BE9-BCFB7964DA3E}" sibTransId="{FDD21AC2-CC9D-4C93-AF64-C7E223C7944F}"/>
    <dgm:cxn modelId="{862FD31B-1DB4-46FF-9ADC-2BF396526284}" type="presOf" srcId="{CDBA8D6E-81D1-4881-A2B7-BC2C27E7ACCE}" destId="{57F2F58D-E95D-42F7-8A2E-EF7E613C52C7}" srcOrd="0" destOrd="4" presId="urn:microsoft.com/office/officeart/2005/8/layout/hList6"/>
    <dgm:cxn modelId="{F6CF53BE-40EA-4A6A-8CE7-B7EEE773B073}" srcId="{F3A73BE3-4257-4AE7-BF27-43B971C0D5C4}" destId="{0E57544A-CCC3-442D-9274-2CDDDA5D61AD}" srcOrd="0" destOrd="0" parTransId="{3166F7DB-51BD-48B1-8302-191DEAA0E2E8}" sibTransId="{CC63D4F4-857C-4B02-ADB0-660333261C15}"/>
    <dgm:cxn modelId="{F02CF519-B098-4ED5-8997-E12C55415F93}" srcId="{F3A73BE3-4257-4AE7-BF27-43B971C0D5C4}" destId="{CADC41EE-2A50-4425-B0E6-6E5C964B294E}" srcOrd="1" destOrd="0" parTransId="{03A69B20-9D31-4273-B7A2-3BCC7B8CCDDC}" sibTransId="{C2B5FF49-9F49-47CE-91B1-2F17A478EA32}"/>
    <dgm:cxn modelId="{E6CA9E26-DE89-49EB-881B-CAD94E179A7C}" type="presOf" srcId="{CADC41EE-2A50-4425-B0E6-6E5C964B294E}" destId="{57F2F58D-E95D-42F7-8A2E-EF7E613C52C7}" srcOrd="0" destOrd="2" presId="urn:microsoft.com/office/officeart/2005/8/layout/hList6"/>
    <dgm:cxn modelId="{56F915E0-F193-4AFC-8497-B3940F77EDA1}" type="presOf" srcId="{E905EA96-56ED-4A18-A18E-3867599E6422}" destId="{C5649B41-6CDE-4C3B-8BA9-894264A08ACA}" srcOrd="0" destOrd="1" presId="urn:microsoft.com/office/officeart/2005/8/layout/hList6"/>
    <dgm:cxn modelId="{9CD43553-3E40-49E1-AFD5-BF559CC11CC0}" srcId="{BAEA6581-FD24-4575-82FE-000D1E10326B}" destId="{E29565A4-297D-4E77-B797-737B4E365307}" srcOrd="1" destOrd="0" parTransId="{F0D49D78-6762-41BC-A227-C17D8554061A}" sibTransId="{5550B294-7C73-4E71-BE40-DD1029E61BD9}"/>
    <dgm:cxn modelId="{A8F1B64A-2410-4BD7-9086-E722853F7C43}" type="presOf" srcId="{575DBE4E-0EE7-4143-8ADB-BE0B3EEA97FB}" destId="{57F2F58D-E95D-42F7-8A2E-EF7E613C52C7}" srcOrd="0" destOrd="3" presId="urn:microsoft.com/office/officeart/2005/8/layout/hList6"/>
    <dgm:cxn modelId="{E5B6C49F-3C62-45FB-A58E-E76E47D97491}" srcId="{F3A73BE3-4257-4AE7-BF27-43B971C0D5C4}" destId="{54837DC2-6900-4283-9B0D-4552C229CDDB}" srcOrd="4" destOrd="0" parTransId="{D79990E7-3D5A-4C08-A63D-A6A30620B750}" sibTransId="{70D893DC-2F94-4B65-BDC6-C646C65C29F1}"/>
    <dgm:cxn modelId="{483EC000-1597-48A5-986B-8F7BDF62C13E}" type="presOf" srcId="{54837DC2-6900-4283-9B0D-4552C229CDDB}" destId="{57F2F58D-E95D-42F7-8A2E-EF7E613C52C7}" srcOrd="0" destOrd="5" presId="urn:microsoft.com/office/officeart/2005/8/layout/hList6"/>
    <dgm:cxn modelId="{35257D56-0C94-475A-8011-077066304C3C}" type="presOf" srcId="{5F94F739-F408-4DE4-9985-89541D735D7C}" destId="{C5649B41-6CDE-4C3B-8BA9-894264A08ACA}" srcOrd="0" destOrd="3" presId="urn:microsoft.com/office/officeart/2005/8/layout/hList6"/>
    <dgm:cxn modelId="{43345B36-66E2-4A0D-8F0C-2A70BAA41DA4}" srcId="{BAEA6581-FD24-4575-82FE-000D1E10326B}" destId="{80346725-329D-435F-B4A6-A8293E26860F}" srcOrd="2" destOrd="0" parTransId="{093FA758-72A4-46BE-AF38-A035D41F04AD}" sibTransId="{9E14D525-9A2F-4509-A44B-96C89C1C9728}"/>
    <dgm:cxn modelId="{8FFC017C-175E-4C33-BF2F-8A2C01B93933}" type="presOf" srcId="{43347424-35FE-4F83-9A48-788D05D68234}" destId="{05DE23D5-22C9-4071-B8A9-B95DDB640F64}" srcOrd="0" destOrd="0" presId="urn:microsoft.com/office/officeart/2005/8/layout/hList6"/>
    <dgm:cxn modelId="{8205F4BC-1FF7-4798-9210-D0E4FB2DE1B5}" type="presOf" srcId="{0E57544A-CCC3-442D-9274-2CDDDA5D61AD}" destId="{57F2F58D-E95D-42F7-8A2E-EF7E613C52C7}" srcOrd="0" destOrd="1" presId="urn:microsoft.com/office/officeart/2005/8/layout/hList6"/>
    <dgm:cxn modelId="{7811F72B-B015-4F2F-A9CF-7ED3B5D9DB45}" type="presOf" srcId="{A7045EB6-0F92-43B3-B1DF-296BBF633C81}" destId="{C5649B41-6CDE-4C3B-8BA9-894264A08ACA}" srcOrd="0" destOrd="2" presId="urn:microsoft.com/office/officeart/2005/8/layout/hList6"/>
    <dgm:cxn modelId="{7F1BECE1-8F12-434A-AF11-A78B48406250}" srcId="{43347424-35FE-4F83-9A48-788D05D68234}" destId="{BAEA6581-FD24-4575-82FE-000D1E10326B}" srcOrd="2" destOrd="0" parTransId="{F57E84E2-DB92-4860-AA9A-E97EA0EB52BC}" sibTransId="{3AD94444-F61C-45A9-A909-E4209FF78C4F}"/>
    <dgm:cxn modelId="{95332CDF-AE58-4CDC-8C8D-E8A66433CF87}" type="presParOf" srcId="{05DE23D5-22C9-4071-B8A9-B95DDB640F64}" destId="{C5649B41-6CDE-4C3B-8BA9-894264A08ACA}" srcOrd="0" destOrd="0" presId="urn:microsoft.com/office/officeart/2005/8/layout/hList6"/>
    <dgm:cxn modelId="{51AE5756-FBAA-43A5-97A8-D9110E69F960}" type="presParOf" srcId="{05DE23D5-22C9-4071-B8A9-B95DDB640F64}" destId="{6E8F6734-4130-4D2C-A539-D054A40EDCFC}" srcOrd="1" destOrd="0" presId="urn:microsoft.com/office/officeart/2005/8/layout/hList6"/>
    <dgm:cxn modelId="{25FE4283-2D81-451F-8573-85B97C9951D9}" type="presParOf" srcId="{05DE23D5-22C9-4071-B8A9-B95DDB640F64}" destId="{D0903DD0-3663-4FAA-BD8D-4739272B4DD2}" srcOrd="2" destOrd="0" presId="urn:microsoft.com/office/officeart/2005/8/layout/hList6"/>
    <dgm:cxn modelId="{33E5CDC9-9594-49D8-8D94-F695D20CA1EC}" type="presParOf" srcId="{05DE23D5-22C9-4071-B8A9-B95DDB640F64}" destId="{1D00427B-3A42-485F-BB78-5C2D6A194246}" srcOrd="3" destOrd="0" presId="urn:microsoft.com/office/officeart/2005/8/layout/hList6"/>
    <dgm:cxn modelId="{82F738DC-63AE-4E35-B55D-29A2EA5A12FF}" type="presParOf" srcId="{05DE23D5-22C9-4071-B8A9-B95DDB640F64}" destId="{C110197A-1C86-447C-8438-791840197023}" srcOrd="4" destOrd="0" presId="urn:microsoft.com/office/officeart/2005/8/layout/hList6"/>
    <dgm:cxn modelId="{4A4079F1-929A-4091-8E52-2424944C7985}" type="presParOf" srcId="{05DE23D5-22C9-4071-B8A9-B95DDB640F64}" destId="{217E2314-52BE-4548-8CE1-262717C44366}" srcOrd="5" destOrd="0" presId="urn:microsoft.com/office/officeart/2005/8/layout/hList6"/>
    <dgm:cxn modelId="{8DF04B4F-4F7D-46AA-BC5F-91B19DA0FEC3}" type="presParOf" srcId="{05DE23D5-22C9-4071-B8A9-B95DDB640F64}" destId="{57F2F58D-E95D-42F7-8A2E-EF7E613C52C7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1C9BE53-8E46-4E55-90A4-69F325716671}" type="doc">
      <dgm:prSet loTypeId="urn:microsoft.com/office/officeart/2005/8/layout/target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A8AFB1A-9024-4E5E-8913-8CB93CDD1DC7}">
      <dgm:prSet phldrT="[Text]" custT="1"/>
      <dgm:spPr>
        <a:solidFill>
          <a:srgbClr val="C0504D"/>
        </a:solidFill>
      </dgm:spPr>
      <dgm:t>
        <a:bodyPr/>
        <a:lstStyle/>
        <a:p>
          <a:r>
            <a:rPr lang="en-GB" sz="2000" dirty="0" smtClean="0"/>
            <a:t>TYNDP projects </a:t>
          </a:r>
          <a:r>
            <a:rPr lang="en-GB" sz="1600" i="1" dirty="0" smtClean="0"/>
            <a:t>(+others in 2012/13)</a:t>
          </a:r>
        </a:p>
        <a:p>
          <a:endParaRPr lang="en-GB" sz="2000" dirty="0"/>
        </a:p>
      </dgm:t>
    </dgm:pt>
    <dgm:pt modelId="{CDA92704-A348-490C-8D0B-DA1FA9B235D2}" type="parTrans" cxnId="{4DD9BB2F-1DCE-4F39-B3BD-450842BA772F}">
      <dgm:prSet/>
      <dgm:spPr/>
      <dgm:t>
        <a:bodyPr/>
        <a:lstStyle/>
        <a:p>
          <a:endParaRPr lang="en-GB"/>
        </a:p>
      </dgm:t>
    </dgm:pt>
    <dgm:pt modelId="{8B467D37-AD9D-4837-AF50-1C668A16D14B}" type="sibTrans" cxnId="{4DD9BB2F-1DCE-4F39-B3BD-450842BA772F}">
      <dgm:prSet/>
      <dgm:spPr/>
      <dgm:t>
        <a:bodyPr/>
        <a:lstStyle/>
        <a:p>
          <a:endParaRPr lang="en-GB"/>
        </a:p>
      </dgm:t>
    </dgm:pt>
    <dgm:pt modelId="{EED235D7-4445-4126-98F8-1735EEF24ADB}">
      <dgm:prSet phldrT="[Text]" custT="1"/>
      <dgm:spPr>
        <a:solidFill>
          <a:srgbClr val="9BBB59"/>
        </a:solidFill>
      </dgm:spPr>
      <dgm:t>
        <a:bodyPr/>
        <a:lstStyle/>
        <a:p>
          <a:r>
            <a:rPr lang="en-GB" sz="2000" dirty="0" smtClean="0"/>
            <a:t>Projects of common interest</a:t>
          </a:r>
          <a:endParaRPr lang="en-GB" sz="2000" dirty="0"/>
        </a:p>
      </dgm:t>
    </dgm:pt>
    <dgm:pt modelId="{2E5B909B-17D8-4202-BCD5-DAFB7BE9911E}" type="parTrans" cxnId="{C7E22A0C-B350-44C2-B1A5-31479D2B9089}">
      <dgm:prSet/>
      <dgm:spPr/>
      <dgm:t>
        <a:bodyPr/>
        <a:lstStyle/>
        <a:p>
          <a:endParaRPr lang="en-GB"/>
        </a:p>
      </dgm:t>
    </dgm:pt>
    <dgm:pt modelId="{4C82BA91-2675-4F1A-BE2C-9E1E2CE5A38E}" type="sibTrans" cxnId="{C7E22A0C-B350-44C2-B1A5-31479D2B9089}">
      <dgm:prSet/>
      <dgm:spPr/>
      <dgm:t>
        <a:bodyPr/>
        <a:lstStyle/>
        <a:p>
          <a:endParaRPr lang="en-GB"/>
        </a:p>
      </dgm:t>
    </dgm:pt>
    <dgm:pt modelId="{499C764C-C43E-46E8-BE19-E605770B4E10}">
      <dgm:prSet phldrT="[Text]" custT="1"/>
      <dgm:spPr>
        <a:ln>
          <a:noFill/>
        </a:ln>
      </dgm:spPr>
      <dgm:t>
        <a:bodyPr/>
        <a:lstStyle/>
        <a:p>
          <a:pPr algn="l"/>
          <a:r>
            <a:rPr lang="en-GB" sz="1600" dirty="0" smtClean="0"/>
            <a:t>Accelerated permit granting</a:t>
          </a:r>
          <a:endParaRPr lang="en-GB" sz="1600" dirty="0"/>
        </a:p>
      </dgm:t>
    </dgm:pt>
    <dgm:pt modelId="{B0E88D70-C555-4390-BE46-308B37F91896}" type="parTrans" cxnId="{3B22D408-D3A1-4DC9-A9EB-74B88774A237}">
      <dgm:prSet/>
      <dgm:spPr/>
      <dgm:t>
        <a:bodyPr/>
        <a:lstStyle/>
        <a:p>
          <a:endParaRPr lang="en-GB"/>
        </a:p>
      </dgm:t>
    </dgm:pt>
    <dgm:pt modelId="{DEBB062C-9256-4F88-B766-16FCBAC2DDAF}" type="sibTrans" cxnId="{3B22D408-D3A1-4DC9-A9EB-74B88774A237}">
      <dgm:prSet/>
      <dgm:spPr/>
      <dgm:t>
        <a:bodyPr/>
        <a:lstStyle/>
        <a:p>
          <a:endParaRPr lang="en-GB"/>
        </a:p>
      </dgm:t>
    </dgm:pt>
    <dgm:pt modelId="{8B92FB97-FF24-4999-8D3F-0F89FD3B43A4}">
      <dgm:prSet phldrT="[Text]" custT="1"/>
      <dgm:spPr>
        <a:solidFill>
          <a:srgbClr val="4F81BD"/>
        </a:solidFill>
      </dgm:spPr>
      <dgm:t>
        <a:bodyPr/>
        <a:lstStyle/>
        <a:p>
          <a:r>
            <a:rPr lang="en-GB" sz="1600" dirty="0" smtClean="0"/>
            <a:t>Grants for works for PCIs with:</a:t>
          </a:r>
          <a:endParaRPr lang="en-GB" sz="1600" dirty="0"/>
        </a:p>
      </dgm:t>
    </dgm:pt>
    <dgm:pt modelId="{EC8F6F3A-E02B-41D6-8767-295843635433}" type="parTrans" cxnId="{0A05B1CB-79A0-4A04-94DA-008410DD3863}">
      <dgm:prSet/>
      <dgm:spPr/>
      <dgm:t>
        <a:bodyPr/>
        <a:lstStyle/>
        <a:p>
          <a:endParaRPr lang="en-GB"/>
        </a:p>
      </dgm:t>
    </dgm:pt>
    <dgm:pt modelId="{CF44730D-CDA3-4963-A235-0BB295E2B1BA}" type="sibTrans" cxnId="{0A05B1CB-79A0-4A04-94DA-008410DD3863}">
      <dgm:prSet/>
      <dgm:spPr/>
      <dgm:t>
        <a:bodyPr/>
        <a:lstStyle/>
        <a:p>
          <a:endParaRPr lang="en-GB"/>
        </a:p>
      </dgm:t>
    </dgm:pt>
    <dgm:pt modelId="{3B09E9FB-A316-4240-AD5F-9BA1777E527C}">
      <dgm:prSet phldrT="[Text]" custT="1"/>
      <dgm:spPr/>
      <dgm:t>
        <a:bodyPr/>
        <a:lstStyle/>
        <a:p>
          <a:pPr algn="l"/>
          <a:r>
            <a:rPr lang="en-GB" sz="1400" i="1" dirty="0" smtClean="0"/>
            <a:t>Positive externalities</a:t>
          </a:r>
          <a:endParaRPr lang="en-GB" sz="1400" i="1" dirty="0"/>
        </a:p>
      </dgm:t>
    </dgm:pt>
    <dgm:pt modelId="{DEFDD756-23BB-416E-B737-5B6001C69870}" type="parTrans" cxnId="{F9167B2A-D80B-40C1-A11C-11F3EBF309D0}">
      <dgm:prSet/>
      <dgm:spPr/>
      <dgm:t>
        <a:bodyPr/>
        <a:lstStyle/>
        <a:p>
          <a:endParaRPr lang="en-GB"/>
        </a:p>
      </dgm:t>
    </dgm:pt>
    <dgm:pt modelId="{36281EC1-CF4D-4D9D-B5B4-5708F780CBD5}" type="sibTrans" cxnId="{F9167B2A-D80B-40C1-A11C-11F3EBF309D0}">
      <dgm:prSet/>
      <dgm:spPr/>
      <dgm:t>
        <a:bodyPr/>
        <a:lstStyle/>
        <a:p>
          <a:endParaRPr lang="en-GB"/>
        </a:p>
      </dgm:t>
    </dgm:pt>
    <dgm:pt modelId="{1AE7BFF5-20DB-40BF-9F59-EDBDB812A473}">
      <dgm:prSet phldrT="[Text]" custT="1"/>
      <dgm:spPr/>
      <dgm:t>
        <a:bodyPr/>
        <a:lstStyle/>
        <a:p>
          <a:pPr algn="l"/>
          <a:r>
            <a:rPr lang="en-GB" sz="1400" i="1" dirty="0" smtClean="0"/>
            <a:t>No commercial viability</a:t>
          </a:r>
          <a:endParaRPr lang="en-GB" sz="1400" i="1" dirty="0"/>
        </a:p>
      </dgm:t>
    </dgm:pt>
    <dgm:pt modelId="{C7DC7851-11C6-48EF-AE20-1DC8BD31F2D9}" type="parTrans" cxnId="{C5DFA4E1-F5B0-4285-B12B-E65E30BEA657}">
      <dgm:prSet/>
      <dgm:spPr/>
      <dgm:t>
        <a:bodyPr/>
        <a:lstStyle/>
        <a:p>
          <a:endParaRPr lang="en-GB"/>
        </a:p>
      </dgm:t>
    </dgm:pt>
    <dgm:pt modelId="{2802B7FA-75CC-4B45-A980-1733975F72C3}" type="sibTrans" cxnId="{C5DFA4E1-F5B0-4285-B12B-E65E30BEA657}">
      <dgm:prSet/>
      <dgm:spPr/>
      <dgm:t>
        <a:bodyPr/>
        <a:lstStyle/>
        <a:p>
          <a:endParaRPr lang="en-GB"/>
        </a:p>
      </dgm:t>
    </dgm:pt>
    <dgm:pt modelId="{C599926B-8EE3-4BB5-AB94-1253D56903A6}">
      <dgm:prSet phldrT="[Text]" custT="1"/>
      <dgm:spPr>
        <a:ln>
          <a:noFill/>
        </a:ln>
      </dgm:spPr>
      <dgm:t>
        <a:bodyPr/>
        <a:lstStyle/>
        <a:p>
          <a:pPr algn="l"/>
          <a:r>
            <a:rPr lang="en-GB" sz="1600" dirty="0" smtClean="0"/>
            <a:t>Cross-border cost allocation</a:t>
          </a:r>
          <a:endParaRPr lang="en-GB" sz="1600" dirty="0"/>
        </a:p>
      </dgm:t>
    </dgm:pt>
    <dgm:pt modelId="{1A2A16C8-911F-4B8A-A67B-CEA11E5CF059}" type="parTrans" cxnId="{22DEA01F-9D09-4F21-B2B2-6D92530002FF}">
      <dgm:prSet/>
      <dgm:spPr/>
      <dgm:t>
        <a:bodyPr/>
        <a:lstStyle/>
        <a:p>
          <a:endParaRPr lang="en-GB"/>
        </a:p>
      </dgm:t>
    </dgm:pt>
    <dgm:pt modelId="{37016295-A870-429C-9A09-17C0340B9894}" type="sibTrans" cxnId="{22DEA01F-9D09-4F21-B2B2-6D92530002FF}">
      <dgm:prSet/>
      <dgm:spPr/>
      <dgm:t>
        <a:bodyPr/>
        <a:lstStyle/>
        <a:p>
          <a:endParaRPr lang="en-GB"/>
        </a:p>
      </dgm:t>
    </dgm:pt>
    <dgm:pt modelId="{794058F9-0A45-4236-8172-D2154C078540}">
      <dgm:prSet phldrT="[Text]" custT="1"/>
      <dgm:spPr>
        <a:ln>
          <a:noFill/>
        </a:ln>
      </dgm:spPr>
      <dgm:t>
        <a:bodyPr/>
        <a:lstStyle/>
        <a:p>
          <a:pPr algn="l"/>
          <a:r>
            <a:rPr lang="en-GB" sz="1600" dirty="0" smtClean="0"/>
            <a:t>Regulatory incentives</a:t>
          </a:r>
          <a:endParaRPr lang="en-GB" sz="1600" dirty="0"/>
        </a:p>
      </dgm:t>
    </dgm:pt>
    <dgm:pt modelId="{3CACE147-6A50-4237-A19F-6F6C385035FA}" type="parTrans" cxnId="{767B9FB7-0480-453D-B977-671545F57102}">
      <dgm:prSet/>
      <dgm:spPr/>
      <dgm:t>
        <a:bodyPr/>
        <a:lstStyle/>
        <a:p>
          <a:endParaRPr lang="en-GB"/>
        </a:p>
      </dgm:t>
    </dgm:pt>
    <dgm:pt modelId="{D7FA9344-A482-4664-92FA-CCA98EA5FFD4}" type="sibTrans" cxnId="{767B9FB7-0480-453D-B977-671545F57102}">
      <dgm:prSet/>
      <dgm:spPr/>
      <dgm:t>
        <a:bodyPr/>
        <a:lstStyle/>
        <a:p>
          <a:endParaRPr lang="en-GB"/>
        </a:p>
      </dgm:t>
    </dgm:pt>
    <dgm:pt modelId="{04B45B49-DA11-46DF-87D0-57B2FA3933A6}">
      <dgm:prSet phldrT="[Text]" custT="1"/>
      <dgm:spPr>
        <a:ln>
          <a:noFill/>
        </a:ln>
      </dgm:spPr>
      <dgm:t>
        <a:bodyPr/>
        <a:lstStyle/>
        <a:p>
          <a:pPr algn="l"/>
          <a:r>
            <a:rPr lang="en-GB" sz="1600" dirty="0" smtClean="0"/>
            <a:t>Financial aid under CEF: </a:t>
          </a:r>
        </a:p>
        <a:p>
          <a:pPr algn="l"/>
          <a:r>
            <a:rPr lang="en-GB" sz="1600" dirty="0" smtClean="0"/>
            <a:t>Financial instruments and 	</a:t>
          </a:r>
          <a:br>
            <a:rPr lang="en-GB" sz="1600" dirty="0" smtClean="0"/>
          </a:br>
          <a:r>
            <a:rPr lang="en-GB" sz="1600" dirty="0" smtClean="0"/>
            <a:t>grants for studies </a:t>
          </a:r>
          <a:endParaRPr lang="en-GB" sz="1600" dirty="0"/>
        </a:p>
      </dgm:t>
    </dgm:pt>
    <dgm:pt modelId="{2960B8AB-4B04-4766-8860-BACB17FA5B04}" type="parTrans" cxnId="{20214471-D49B-4296-86EC-9BE8BD55B048}">
      <dgm:prSet/>
      <dgm:spPr/>
      <dgm:t>
        <a:bodyPr/>
        <a:lstStyle/>
        <a:p>
          <a:endParaRPr lang="en-GB"/>
        </a:p>
      </dgm:t>
    </dgm:pt>
    <dgm:pt modelId="{F3B41900-C014-4FFF-BF6E-076221002F1C}" type="sibTrans" cxnId="{20214471-D49B-4296-86EC-9BE8BD55B048}">
      <dgm:prSet/>
      <dgm:spPr/>
      <dgm:t>
        <a:bodyPr/>
        <a:lstStyle/>
        <a:p>
          <a:endParaRPr lang="en-GB"/>
        </a:p>
      </dgm:t>
    </dgm:pt>
    <dgm:pt modelId="{4AE0125E-5195-4476-AB7B-3E5ACD71F6E9}" type="pres">
      <dgm:prSet presAssocID="{C1C9BE53-8E46-4E55-90A4-69F325716671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BB4E0D3D-0EE2-46CF-A4CF-36BAA1006BB8}" type="pres">
      <dgm:prSet presAssocID="{C1C9BE53-8E46-4E55-90A4-69F325716671}" presName="outerBox" presStyleCnt="0"/>
      <dgm:spPr/>
    </dgm:pt>
    <dgm:pt modelId="{CA2BBDB4-7256-4BD6-B682-2B397721B489}" type="pres">
      <dgm:prSet presAssocID="{C1C9BE53-8E46-4E55-90A4-69F325716671}" presName="outerBoxParent" presStyleLbl="node1" presStyleIdx="0" presStyleCnt="3"/>
      <dgm:spPr/>
      <dgm:t>
        <a:bodyPr/>
        <a:lstStyle/>
        <a:p>
          <a:endParaRPr lang="en-GB"/>
        </a:p>
      </dgm:t>
    </dgm:pt>
    <dgm:pt modelId="{59A242F4-2E02-435C-934A-7B1BD2217C28}" type="pres">
      <dgm:prSet presAssocID="{C1C9BE53-8E46-4E55-90A4-69F325716671}" presName="outerBoxChildren" presStyleCnt="0"/>
      <dgm:spPr/>
    </dgm:pt>
    <dgm:pt modelId="{7621E067-81FC-4AA7-BBD2-092CAE930DE1}" type="pres">
      <dgm:prSet presAssocID="{C1C9BE53-8E46-4E55-90A4-69F325716671}" presName="middleBox" presStyleCnt="0"/>
      <dgm:spPr/>
    </dgm:pt>
    <dgm:pt modelId="{97266F24-355F-474E-AB98-665877480EAE}" type="pres">
      <dgm:prSet presAssocID="{C1C9BE53-8E46-4E55-90A4-69F325716671}" presName="middleBoxParent" presStyleLbl="node1" presStyleIdx="1" presStyleCnt="3"/>
      <dgm:spPr/>
      <dgm:t>
        <a:bodyPr/>
        <a:lstStyle/>
        <a:p>
          <a:endParaRPr lang="en-GB"/>
        </a:p>
      </dgm:t>
    </dgm:pt>
    <dgm:pt modelId="{45D53985-F784-48D1-AFF2-174ED835CD7A}" type="pres">
      <dgm:prSet presAssocID="{C1C9BE53-8E46-4E55-90A4-69F325716671}" presName="middleBoxChildren" presStyleCnt="0"/>
      <dgm:spPr/>
    </dgm:pt>
    <dgm:pt modelId="{D9814569-AA24-493C-81FC-AB0D0548CCB9}" type="pres">
      <dgm:prSet presAssocID="{499C764C-C43E-46E8-BE19-E605770B4E10}" presName="mChild" presStyleLbl="fgAcc1" presStyleIdx="0" presStyleCnt="6" custScaleX="232857" custScaleY="136845" custLinFactY="-100000" custLinFactNeighborX="66360" custLinFactNeighborY="-10163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015726B-780C-49B2-BE4B-AD434D4E69E7}" type="pres">
      <dgm:prSet presAssocID="{DEBB062C-9256-4F88-B766-16FCBAC2DDAF}" presName="middleSibTrans" presStyleCnt="0"/>
      <dgm:spPr/>
    </dgm:pt>
    <dgm:pt modelId="{2A07DF10-165C-43B0-80AE-EF1EA9185EA2}" type="pres">
      <dgm:prSet presAssocID="{C599926B-8EE3-4BB5-AB94-1253D56903A6}" presName="mChild" presStyleLbl="fgAcc1" presStyleIdx="1" presStyleCnt="6" custScaleX="232857" custScaleY="136339" custLinFactY="-70236" custLinFactNeighborX="65717" custLinFactNeighborY="-1000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0083AD8-5D4E-4E4E-BB28-969A2594AFE3}" type="pres">
      <dgm:prSet presAssocID="{37016295-A870-429C-9A09-17C0340B9894}" presName="middleSibTrans" presStyleCnt="0"/>
      <dgm:spPr/>
    </dgm:pt>
    <dgm:pt modelId="{1001ACBA-434F-4009-89FE-089A56C040BD}" type="pres">
      <dgm:prSet presAssocID="{794058F9-0A45-4236-8172-D2154C078540}" presName="mChild" presStyleLbl="fgAcc1" presStyleIdx="2" presStyleCnt="6" custScaleX="232857" custScaleY="131906" custLinFactY="-30586" custLinFactNeighborX="65717" custLinFactNeighborY="-1000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A3E720A-9C74-46DC-B395-F06A634DA991}" type="pres">
      <dgm:prSet presAssocID="{D7FA9344-A482-4664-92FA-CCA98EA5FFD4}" presName="middleSibTrans" presStyleCnt="0"/>
      <dgm:spPr/>
    </dgm:pt>
    <dgm:pt modelId="{2DF498DB-45EF-4F5B-8B84-6DE338A2C976}" type="pres">
      <dgm:prSet presAssocID="{04B45B49-DA11-46DF-87D0-57B2FA3933A6}" presName="mChild" presStyleLbl="fgAcc1" presStyleIdx="3" presStyleCnt="6" custScaleX="236945" custScaleY="322865" custLinFactNeighborX="6530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BCCB198-4EAA-4CFC-B08E-6F74F27CF94E}" type="pres">
      <dgm:prSet presAssocID="{C1C9BE53-8E46-4E55-90A4-69F325716671}" presName="centerBox" presStyleCnt="0"/>
      <dgm:spPr/>
    </dgm:pt>
    <dgm:pt modelId="{2F3AE308-456C-405D-A66E-6D3BE5F12A7D}" type="pres">
      <dgm:prSet presAssocID="{C1C9BE53-8E46-4E55-90A4-69F325716671}" presName="centerBoxParent" presStyleLbl="node1" presStyleIdx="2" presStyleCnt="3" custScaleX="61403" custScaleY="71077" custLinFactNeighborX="19820" custLinFactNeighborY="6128"/>
      <dgm:spPr/>
      <dgm:t>
        <a:bodyPr/>
        <a:lstStyle/>
        <a:p>
          <a:endParaRPr lang="en-GB"/>
        </a:p>
      </dgm:t>
    </dgm:pt>
    <dgm:pt modelId="{8B1FFBFB-FF02-4C42-9E18-35D7E2063C53}" type="pres">
      <dgm:prSet presAssocID="{C1C9BE53-8E46-4E55-90A4-69F325716671}" presName="centerBoxChildren" presStyleCnt="0"/>
      <dgm:spPr/>
    </dgm:pt>
    <dgm:pt modelId="{6E708C9B-3E97-46CE-B9CE-D1239439635C}" type="pres">
      <dgm:prSet presAssocID="{3B09E9FB-A316-4240-AD5F-9BA1777E527C}" presName="cChild" presStyleLbl="fgAcc1" presStyleIdx="4" presStyleCnt="6" custScaleY="51852" custLinFactX="100000" custLinFactNeighborX="185169" custLinFactNeighborY="-2914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2D231AA-1241-429F-B8AC-2D688EBEB684}" type="pres">
      <dgm:prSet presAssocID="{36281EC1-CF4D-4D9D-B5B4-5708F780CBD5}" presName="centerSibTrans" presStyleCnt="0"/>
      <dgm:spPr/>
    </dgm:pt>
    <dgm:pt modelId="{71AF424D-A072-4644-8C29-BE8AEDEECC1F}" type="pres">
      <dgm:prSet presAssocID="{1AE7BFF5-20DB-40BF-9F59-EDBDB812A473}" presName="cChild" presStyleLbl="fgAcc1" presStyleIdx="5" presStyleCnt="6" custScaleY="51852" custLinFactNeighborX="91923" custLinFactNeighborY="2598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22DEA01F-9D09-4F21-B2B2-6D92530002FF}" srcId="{EED235D7-4445-4126-98F8-1735EEF24ADB}" destId="{C599926B-8EE3-4BB5-AB94-1253D56903A6}" srcOrd="1" destOrd="0" parTransId="{1A2A16C8-911F-4B8A-A67B-CEA11E5CF059}" sibTransId="{37016295-A870-429C-9A09-17C0340B9894}"/>
    <dgm:cxn modelId="{07D23835-49FA-446F-9DBD-11C999327673}" type="presOf" srcId="{8B92FB97-FF24-4999-8D3F-0F89FD3B43A4}" destId="{2F3AE308-456C-405D-A66E-6D3BE5F12A7D}" srcOrd="0" destOrd="0" presId="urn:microsoft.com/office/officeart/2005/8/layout/target2"/>
    <dgm:cxn modelId="{798C5253-747D-4C48-B087-DE4CEDE953E1}" type="presOf" srcId="{C599926B-8EE3-4BB5-AB94-1253D56903A6}" destId="{2A07DF10-165C-43B0-80AE-EF1EA9185EA2}" srcOrd="0" destOrd="0" presId="urn:microsoft.com/office/officeart/2005/8/layout/target2"/>
    <dgm:cxn modelId="{C7E22A0C-B350-44C2-B1A5-31479D2B9089}" srcId="{C1C9BE53-8E46-4E55-90A4-69F325716671}" destId="{EED235D7-4445-4126-98F8-1735EEF24ADB}" srcOrd="1" destOrd="0" parTransId="{2E5B909B-17D8-4202-BCD5-DAFB7BE9911E}" sibTransId="{4C82BA91-2675-4F1A-BE2C-9E1E2CE5A38E}"/>
    <dgm:cxn modelId="{DA67626E-6A73-4D51-87C1-09809A40C452}" type="presOf" srcId="{499C764C-C43E-46E8-BE19-E605770B4E10}" destId="{D9814569-AA24-493C-81FC-AB0D0548CCB9}" srcOrd="0" destOrd="0" presId="urn:microsoft.com/office/officeart/2005/8/layout/target2"/>
    <dgm:cxn modelId="{767B9FB7-0480-453D-B977-671545F57102}" srcId="{EED235D7-4445-4126-98F8-1735EEF24ADB}" destId="{794058F9-0A45-4236-8172-D2154C078540}" srcOrd="2" destOrd="0" parTransId="{3CACE147-6A50-4237-A19F-6F6C385035FA}" sibTransId="{D7FA9344-A482-4664-92FA-CCA98EA5FFD4}"/>
    <dgm:cxn modelId="{C5DFA4E1-F5B0-4285-B12B-E65E30BEA657}" srcId="{8B92FB97-FF24-4999-8D3F-0F89FD3B43A4}" destId="{1AE7BFF5-20DB-40BF-9F59-EDBDB812A473}" srcOrd="1" destOrd="0" parTransId="{C7DC7851-11C6-48EF-AE20-1DC8BD31F2D9}" sibTransId="{2802B7FA-75CC-4B45-A980-1733975F72C3}"/>
    <dgm:cxn modelId="{3B22D408-D3A1-4DC9-A9EB-74B88774A237}" srcId="{EED235D7-4445-4126-98F8-1735EEF24ADB}" destId="{499C764C-C43E-46E8-BE19-E605770B4E10}" srcOrd="0" destOrd="0" parTransId="{B0E88D70-C555-4390-BE46-308B37F91896}" sibTransId="{DEBB062C-9256-4F88-B766-16FCBAC2DDAF}"/>
    <dgm:cxn modelId="{F9167B2A-D80B-40C1-A11C-11F3EBF309D0}" srcId="{8B92FB97-FF24-4999-8D3F-0F89FD3B43A4}" destId="{3B09E9FB-A316-4240-AD5F-9BA1777E527C}" srcOrd="0" destOrd="0" parTransId="{DEFDD756-23BB-416E-B737-5B6001C69870}" sibTransId="{36281EC1-CF4D-4D9D-B5B4-5708F780CBD5}"/>
    <dgm:cxn modelId="{4A72173D-C50C-466D-B3C3-0FF571CCC2DA}" type="presOf" srcId="{04B45B49-DA11-46DF-87D0-57B2FA3933A6}" destId="{2DF498DB-45EF-4F5B-8B84-6DE338A2C976}" srcOrd="0" destOrd="0" presId="urn:microsoft.com/office/officeart/2005/8/layout/target2"/>
    <dgm:cxn modelId="{AC88F614-A762-484C-B0AE-C983ADC78E49}" type="presOf" srcId="{3B09E9FB-A316-4240-AD5F-9BA1777E527C}" destId="{6E708C9B-3E97-46CE-B9CE-D1239439635C}" srcOrd="0" destOrd="0" presId="urn:microsoft.com/office/officeart/2005/8/layout/target2"/>
    <dgm:cxn modelId="{4DD9BB2F-1DCE-4F39-B3BD-450842BA772F}" srcId="{C1C9BE53-8E46-4E55-90A4-69F325716671}" destId="{BA8AFB1A-9024-4E5E-8913-8CB93CDD1DC7}" srcOrd="0" destOrd="0" parTransId="{CDA92704-A348-490C-8D0B-DA1FA9B235D2}" sibTransId="{8B467D37-AD9D-4837-AF50-1C668A16D14B}"/>
    <dgm:cxn modelId="{71841318-B77E-4DCD-9BE5-D9453453C981}" type="presOf" srcId="{1AE7BFF5-20DB-40BF-9F59-EDBDB812A473}" destId="{71AF424D-A072-4644-8C29-BE8AEDEECC1F}" srcOrd="0" destOrd="0" presId="urn:microsoft.com/office/officeart/2005/8/layout/target2"/>
    <dgm:cxn modelId="{1E563497-E267-4DFF-A81D-BEE3D3ADE872}" type="presOf" srcId="{BA8AFB1A-9024-4E5E-8913-8CB93CDD1DC7}" destId="{CA2BBDB4-7256-4BD6-B682-2B397721B489}" srcOrd="0" destOrd="0" presId="urn:microsoft.com/office/officeart/2005/8/layout/target2"/>
    <dgm:cxn modelId="{0A05B1CB-79A0-4A04-94DA-008410DD3863}" srcId="{C1C9BE53-8E46-4E55-90A4-69F325716671}" destId="{8B92FB97-FF24-4999-8D3F-0F89FD3B43A4}" srcOrd="2" destOrd="0" parTransId="{EC8F6F3A-E02B-41D6-8767-295843635433}" sibTransId="{CF44730D-CDA3-4963-A235-0BB295E2B1BA}"/>
    <dgm:cxn modelId="{20214471-D49B-4296-86EC-9BE8BD55B048}" srcId="{EED235D7-4445-4126-98F8-1735EEF24ADB}" destId="{04B45B49-DA11-46DF-87D0-57B2FA3933A6}" srcOrd="3" destOrd="0" parTransId="{2960B8AB-4B04-4766-8860-BACB17FA5B04}" sibTransId="{F3B41900-C014-4FFF-BF6E-076221002F1C}"/>
    <dgm:cxn modelId="{8D5EFD58-F74D-4777-A561-9E9C4BF16BD5}" type="presOf" srcId="{EED235D7-4445-4126-98F8-1735EEF24ADB}" destId="{97266F24-355F-474E-AB98-665877480EAE}" srcOrd="0" destOrd="0" presId="urn:microsoft.com/office/officeart/2005/8/layout/target2"/>
    <dgm:cxn modelId="{B971F234-32E6-4357-9A96-BBCB2ABC3CEB}" type="presOf" srcId="{C1C9BE53-8E46-4E55-90A4-69F325716671}" destId="{4AE0125E-5195-4476-AB7B-3E5ACD71F6E9}" srcOrd="0" destOrd="0" presId="urn:microsoft.com/office/officeart/2005/8/layout/target2"/>
    <dgm:cxn modelId="{9DE0BC6C-F759-4A89-A29F-ADAE50DB135E}" type="presOf" srcId="{794058F9-0A45-4236-8172-D2154C078540}" destId="{1001ACBA-434F-4009-89FE-089A56C040BD}" srcOrd="0" destOrd="0" presId="urn:microsoft.com/office/officeart/2005/8/layout/target2"/>
    <dgm:cxn modelId="{1912565D-0509-4600-B733-6692F652640A}" type="presParOf" srcId="{4AE0125E-5195-4476-AB7B-3E5ACD71F6E9}" destId="{BB4E0D3D-0EE2-46CF-A4CF-36BAA1006BB8}" srcOrd="0" destOrd="0" presId="urn:microsoft.com/office/officeart/2005/8/layout/target2"/>
    <dgm:cxn modelId="{132F9C5A-417A-4037-87F7-57B1D76C1DCB}" type="presParOf" srcId="{BB4E0D3D-0EE2-46CF-A4CF-36BAA1006BB8}" destId="{CA2BBDB4-7256-4BD6-B682-2B397721B489}" srcOrd="0" destOrd="0" presId="urn:microsoft.com/office/officeart/2005/8/layout/target2"/>
    <dgm:cxn modelId="{D219EEDE-7A4A-435E-9B56-EA9C9C556571}" type="presParOf" srcId="{BB4E0D3D-0EE2-46CF-A4CF-36BAA1006BB8}" destId="{59A242F4-2E02-435C-934A-7B1BD2217C28}" srcOrd="1" destOrd="0" presId="urn:microsoft.com/office/officeart/2005/8/layout/target2"/>
    <dgm:cxn modelId="{5810DF85-8ED0-4A76-A11A-31D3CBB97F91}" type="presParOf" srcId="{4AE0125E-5195-4476-AB7B-3E5ACD71F6E9}" destId="{7621E067-81FC-4AA7-BBD2-092CAE930DE1}" srcOrd="1" destOrd="0" presId="urn:microsoft.com/office/officeart/2005/8/layout/target2"/>
    <dgm:cxn modelId="{421D173B-3B0E-4C9C-A7B4-ACE9E7D18C0A}" type="presParOf" srcId="{7621E067-81FC-4AA7-BBD2-092CAE930DE1}" destId="{97266F24-355F-474E-AB98-665877480EAE}" srcOrd="0" destOrd="0" presId="urn:microsoft.com/office/officeart/2005/8/layout/target2"/>
    <dgm:cxn modelId="{C503780D-001C-46C6-BB29-4AA677544AED}" type="presParOf" srcId="{7621E067-81FC-4AA7-BBD2-092CAE930DE1}" destId="{45D53985-F784-48D1-AFF2-174ED835CD7A}" srcOrd="1" destOrd="0" presId="urn:microsoft.com/office/officeart/2005/8/layout/target2"/>
    <dgm:cxn modelId="{83EEE770-311F-4DA5-A828-C0CA6D8C3946}" type="presParOf" srcId="{45D53985-F784-48D1-AFF2-174ED835CD7A}" destId="{D9814569-AA24-493C-81FC-AB0D0548CCB9}" srcOrd="0" destOrd="0" presId="urn:microsoft.com/office/officeart/2005/8/layout/target2"/>
    <dgm:cxn modelId="{02FD8D1E-698A-409C-AC2F-1CA36F134E5D}" type="presParOf" srcId="{45D53985-F784-48D1-AFF2-174ED835CD7A}" destId="{C015726B-780C-49B2-BE4B-AD434D4E69E7}" srcOrd="1" destOrd="0" presId="urn:microsoft.com/office/officeart/2005/8/layout/target2"/>
    <dgm:cxn modelId="{256E0D32-A18A-4B86-A045-F3F3A351D1EA}" type="presParOf" srcId="{45D53985-F784-48D1-AFF2-174ED835CD7A}" destId="{2A07DF10-165C-43B0-80AE-EF1EA9185EA2}" srcOrd="2" destOrd="0" presId="urn:microsoft.com/office/officeart/2005/8/layout/target2"/>
    <dgm:cxn modelId="{498A076A-DC2E-41A5-B65A-B658CFFBD87D}" type="presParOf" srcId="{45D53985-F784-48D1-AFF2-174ED835CD7A}" destId="{10083AD8-5D4E-4E4E-BB28-969A2594AFE3}" srcOrd="3" destOrd="0" presId="urn:microsoft.com/office/officeart/2005/8/layout/target2"/>
    <dgm:cxn modelId="{F2947BCC-2C75-42AD-8136-403DE63E7CE2}" type="presParOf" srcId="{45D53985-F784-48D1-AFF2-174ED835CD7A}" destId="{1001ACBA-434F-4009-89FE-089A56C040BD}" srcOrd="4" destOrd="0" presId="urn:microsoft.com/office/officeart/2005/8/layout/target2"/>
    <dgm:cxn modelId="{B2E3AD2F-E38E-4DDC-9C22-1B0CC6E6356B}" type="presParOf" srcId="{45D53985-F784-48D1-AFF2-174ED835CD7A}" destId="{FA3E720A-9C74-46DC-B395-F06A634DA991}" srcOrd="5" destOrd="0" presId="urn:microsoft.com/office/officeart/2005/8/layout/target2"/>
    <dgm:cxn modelId="{DEA5C7F1-BE50-40D3-B459-DF527920A565}" type="presParOf" srcId="{45D53985-F784-48D1-AFF2-174ED835CD7A}" destId="{2DF498DB-45EF-4F5B-8B84-6DE338A2C976}" srcOrd="6" destOrd="0" presId="urn:microsoft.com/office/officeart/2005/8/layout/target2"/>
    <dgm:cxn modelId="{274FBB8F-B437-4FAE-BD69-0C5B576DF208}" type="presParOf" srcId="{4AE0125E-5195-4476-AB7B-3E5ACD71F6E9}" destId="{3BCCB198-4EAA-4CFC-B08E-6F74F27CF94E}" srcOrd="2" destOrd="0" presId="urn:microsoft.com/office/officeart/2005/8/layout/target2"/>
    <dgm:cxn modelId="{B25012DF-CA39-4A13-8B75-07A65E38F94D}" type="presParOf" srcId="{3BCCB198-4EAA-4CFC-B08E-6F74F27CF94E}" destId="{2F3AE308-456C-405D-A66E-6D3BE5F12A7D}" srcOrd="0" destOrd="0" presId="urn:microsoft.com/office/officeart/2005/8/layout/target2"/>
    <dgm:cxn modelId="{EF71E482-EFD2-46C5-895A-F0ECA63D1BAC}" type="presParOf" srcId="{3BCCB198-4EAA-4CFC-B08E-6F74F27CF94E}" destId="{8B1FFBFB-FF02-4C42-9E18-35D7E2063C53}" srcOrd="1" destOrd="0" presId="urn:microsoft.com/office/officeart/2005/8/layout/target2"/>
    <dgm:cxn modelId="{38144477-231D-4A79-97BC-2604BD028103}" type="presParOf" srcId="{8B1FFBFB-FF02-4C42-9E18-35D7E2063C53}" destId="{6E708C9B-3E97-46CE-B9CE-D1239439635C}" srcOrd="0" destOrd="0" presId="urn:microsoft.com/office/officeart/2005/8/layout/target2"/>
    <dgm:cxn modelId="{E551D12C-A795-4002-8BB0-E51B286179CD}" type="presParOf" srcId="{8B1FFBFB-FF02-4C42-9E18-35D7E2063C53}" destId="{62D231AA-1241-429F-B8AC-2D688EBEB684}" srcOrd="1" destOrd="0" presId="urn:microsoft.com/office/officeart/2005/8/layout/target2"/>
    <dgm:cxn modelId="{E18C452B-18EB-4A44-8662-3CFE84521826}" type="presParOf" srcId="{8B1FFBFB-FF02-4C42-9E18-35D7E2063C53}" destId="{71AF424D-A072-4644-8C29-BE8AEDEECC1F}" srcOrd="2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49B41-6CDE-4C3B-8BA9-894264A08ACA}">
      <dsp:nvSpPr>
        <dsp:cNvPr id="0" name=""/>
        <dsp:cNvSpPr/>
      </dsp:nvSpPr>
      <dsp:spPr>
        <a:xfrm rot="16200000">
          <a:off x="-1052679" y="1054353"/>
          <a:ext cx="3750555" cy="1641848"/>
        </a:xfrm>
        <a:prstGeom prst="flowChartManualOperation">
          <a:avLst/>
        </a:prstGeom>
        <a:solidFill>
          <a:srgbClr val="C0504D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5400000">
        <a:off x="1674" y="750111"/>
        <a:ext cx="1641848" cy="2250333"/>
      </dsp:txXfrm>
    </dsp:sp>
    <dsp:sp modelId="{D0903DD0-3663-4FAA-BD8D-4739272B4DD2}">
      <dsp:nvSpPr>
        <dsp:cNvPr id="0" name=""/>
        <dsp:cNvSpPr/>
      </dsp:nvSpPr>
      <dsp:spPr>
        <a:xfrm rot="16200000">
          <a:off x="638003" y="1054353"/>
          <a:ext cx="3750555" cy="1641848"/>
        </a:xfrm>
        <a:prstGeom prst="flowChartManualOperation">
          <a:avLst/>
        </a:prstGeom>
        <a:solidFill>
          <a:srgbClr val="C0504D">
            <a:alpha val="90000"/>
            <a:hueOff val="0"/>
            <a:satOff val="0"/>
            <a:lumOff val="0"/>
            <a:alphaOff val="-13333"/>
          </a:srgb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5400000">
        <a:off x="1692356" y="750111"/>
        <a:ext cx="1641848" cy="2250333"/>
      </dsp:txXfrm>
    </dsp:sp>
    <dsp:sp modelId="{C110197A-1C86-447C-8438-791840197023}">
      <dsp:nvSpPr>
        <dsp:cNvPr id="0" name=""/>
        <dsp:cNvSpPr/>
      </dsp:nvSpPr>
      <dsp:spPr>
        <a:xfrm rot="16200000">
          <a:off x="2353450" y="1054353"/>
          <a:ext cx="3750555" cy="1641848"/>
        </a:xfrm>
        <a:prstGeom prst="flowChartManualOperation">
          <a:avLst/>
        </a:prstGeom>
        <a:solidFill>
          <a:srgbClr val="C0504D">
            <a:alpha val="90000"/>
            <a:hueOff val="0"/>
            <a:satOff val="0"/>
            <a:lumOff val="0"/>
            <a:alphaOff val="-26667"/>
          </a:srgb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5400000">
        <a:off x="3407803" y="750111"/>
        <a:ext cx="1641848" cy="2250333"/>
      </dsp:txXfrm>
    </dsp:sp>
    <dsp:sp modelId="{57F2F58D-E95D-42F7-8A2E-EF7E613C52C7}">
      <dsp:nvSpPr>
        <dsp:cNvPr id="0" name=""/>
        <dsp:cNvSpPr/>
      </dsp:nvSpPr>
      <dsp:spPr>
        <a:xfrm rot="16200000">
          <a:off x="4218040" y="1054353"/>
          <a:ext cx="3750555" cy="1641848"/>
        </a:xfrm>
        <a:prstGeom prst="flowChartManualOperation">
          <a:avLst/>
        </a:prstGeom>
        <a:solidFill>
          <a:srgbClr val="C0504D">
            <a:alpha val="90000"/>
            <a:hueOff val="0"/>
            <a:satOff val="0"/>
            <a:lumOff val="0"/>
            <a:alphaOff val="-40000"/>
          </a:srgb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5400000">
        <a:off x="5272393" y="750111"/>
        <a:ext cx="1641848" cy="22503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49B41-6CDE-4C3B-8BA9-894264A08ACA}">
      <dsp:nvSpPr>
        <dsp:cNvPr id="0" name=""/>
        <dsp:cNvSpPr/>
      </dsp:nvSpPr>
      <dsp:spPr>
        <a:xfrm rot="16200000">
          <a:off x="-1054353" y="1054353"/>
          <a:ext cx="3750555" cy="1641848"/>
        </a:xfrm>
        <a:prstGeom prst="flowChartManualOperation">
          <a:avLst/>
        </a:prstGeom>
        <a:solidFill>
          <a:srgbClr val="C0504D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5400000">
        <a:off x="0" y="750111"/>
        <a:ext cx="1641848" cy="2250333"/>
      </dsp:txXfrm>
    </dsp:sp>
    <dsp:sp modelId="{D0903DD0-3663-4FAA-BD8D-4739272B4DD2}">
      <dsp:nvSpPr>
        <dsp:cNvPr id="0" name=""/>
        <dsp:cNvSpPr/>
      </dsp:nvSpPr>
      <dsp:spPr>
        <a:xfrm rot="16200000">
          <a:off x="638003" y="1054353"/>
          <a:ext cx="3750555" cy="1641848"/>
        </a:xfrm>
        <a:prstGeom prst="flowChartManualOperation">
          <a:avLst/>
        </a:prstGeom>
        <a:solidFill>
          <a:srgbClr val="C0504D">
            <a:alpha val="90000"/>
            <a:hueOff val="0"/>
            <a:satOff val="0"/>
            <a:lumOff val="0"/>
            <a:alphaOff val="-13333"/>
          </a:srgb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5400000">
        <a:off x="1692356" y="750111"/>
        <a:ext cx="1641848" cy="2250333"/>
      </dsp:txXfrm>
    </dsp:sp>
    <dsp:sp modelId="{C110197A-1C86-447C-8438-791840197023}">
      <dsp:nvSpPr>
        <dsp:cNvPr id="0" name=""/>
        <dsp:cNvSpPr/>
      </dsp:nvSpPr>
      <dsp:spPr>
        <a:xfrm rot="16200000">
          <a:off x="2353450" y="1054353"/>
          <a:ext cx="3750555" cy="1641848"/>
        </a:xfrm>
        <a:prstGeom prst="flowChartManualOperation">
          <a:avLst/>
        </a:prstGeom>
        <a:solidFill>
          <a:srgbClr val="C0504D">
            <a:alpha val="90000"/>
            <a:hueOff val="0"/>
            <a:satOff val="0"/>
            <a:lumOff val="0"/>
            <a:alphaOff val="-26667"/>
          </a:srgb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5400000">
        <a:off x="3407803" y="750111"/>
        <a:ext cx="1641848" cy="2250333"/>
      </dsp:txXfrm>
    </dsp:sp>
    <dsp:sp modelId="{57F2F58D-E95D-42F7-8A2E-EF7E613C52C7}">
      <dsp:nvSpPr>
        <dsp:cNvPr id="0" name=""/>
        <dsp:cNvSpPr/>
      </dsp:nvSpPr>
      <dsp:spPr>
        <a:xfrm rot="16200000">
          <a:off x="4230998" y="1054353"/>
          <a:ext cx="3750555" cy="1641848"/>
        </a:xfrm>
        <a:prstGeom prst="flowChartManualOperation">
          <a:avLst/>
        </a:prstGeom>
        <a:solidFill>
          <a:srgbClr val="C0504D">
            <a:alpha val="90000"/>
            <a:hueOff val="0"/>
            <a:satOff val="0"/>
            <a:lumOff val="0"/>
            <a:alphaOff val="-40000"/>
          </a:srgb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5400000">
        <a:off x="5285351" y="750111"/>
        <a:ext cx="1641848" cy="22503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49B41-6CDE-4C3B-8BA9-894264A08ACA}">
      <dsp:nvSpPr>
        <dsp:cNvPr id="0" name=""/>
        <dsp:cNvSpPr/>
      </dsp:nvSpPr>
      <dsp:spPr>
        <a:xfrm rot="16200000">
          <a:off x="-1043393" y="1043393"/>
          <a:ext cx="3750555" cy="1663768"/>
        </a:xfrm>
        <a:prstGeom prst="flowChartManualOperation">
          <a:avLst/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Project Promoters / TSOs</a:t>
          </a: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GB" sz="12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Criteria</a:t>
          </a:r>
          <a:endParaRPr lang="en-GB" sz="2000" kern="1200" dirty="0" smtClean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endParaRPr lang="en-GB" sz="2000" kern="1200" dirty="0" smtClean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  <a:p>
          <a:pPr marL="57150" lvl="1" indent="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Cost-benefit analysis</a:t>
          </a:r>
          <a:endParaRPr lang="en-GB" sz="12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5400000">
        <a:off x="0" y="750111"/>
        <a:ext cx="1663768" cy="2250333"/>
      </dsp:txXfrm>
    </dsp:sp>
    <dsp:sp modelId="{D0903DD0-3663-4FAA-BD8D-4739272B4DD2}">
      <dsp:nvSpPr>
        <dsp:cNvPr id="0" name=""/>
        <dsp:cNvSpPr/>
      </dsp:nvSpPr>
      <dsp:spPr>
        <a:xfrm rot="16200000">
          <a:off x="671556" y="1043393"/>
          <a:ext cx="3750555" cy="1663768"/>
        </a:xfrm>
        <a:prstGeom prst="flowChartManualOperation">
          <a:avLst/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NRAs /+ ACER </a:t>
          </a:r>
          <a:endParaRPr lang="en-GB" sz="16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05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Check correct application of  criteria/CBA</a:t>
          </a:r>
          <a:endParaRPr lang="en-GB" sz="12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2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 Added value of each projects</a:t>
          </a:r>
          <a:endParaRPr lang="en-GB" sz="12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5400000">
        <a:off x="1714949" y="750111"/>
        <a:ext cx="1663768" cy="2250333"/>
      </dsp:txXfrm>
    </dsp:sp>
    <dsp:sp modelId="{C110197A-1C86-447C-8438-791840197023}">
      <dsp:nvSpPr>
        <dsp:cNvPr id="0" name=""/>
        <dsp:cNvSpPr/>
      </dsp:nvSpPr>
      <dsp:spPr>
        <a:xfrm rot="16200000">
          <a:off x="2409905" y="1043393"/>
          <a:ext cx="3750555" cy="1663768"/>
        </a:xfrm>
        <a:prstGeom prst="flowChartManualOperation">
          <a:avLst/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Working group </a:t>
          </a:r>
          <a:endParaRPr lang="en-GB" sz="16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Examine projects,  may invite TSOs/PPs, </a:t>
          </a:r>
          <a:r>
            <a:rPr lang="en-GB" sz="1100" kern="12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NRAs&amp;ACER</a:t>
          </a:r>
          <a:endParaRPr lang="en-GB" sz="11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Rank projects according to Art.4(4)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100" kern="1200" dirty="0" smtClean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Propose draft regional list</a:t>
          </a:r>
        </a:p>
      </dsp:txBody>
      <dsp:txXfrm rot="5400000">
        <a:off x="3453298" y="750111"/>
        <a:ext cx="1663768" cy="2250333"/>
      </dsp:txXfrm>
    </dsp:sp>
    <dsp:sp modelId="{57F2F58D-E95D-42F7-8A2E-EF7E613C52C7}">
      <dsp:nvSpPr>
        <dsp:cNvPr id="0" name=""/>
        <dsp:cNvSpPr/>
      </dsp:nvSpPr>
      <dsp:spPr>
        <a:xfrm rot="16200000">
          <a:off x="4325650" y="1043393"/>
          <a:ext cx="3750555" cy="1663768"/>
        </a:xfrm>
        <a:prstGeom prst="flowChartManualOperation">
          <a:avLst/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High Level Steering  Group </a:t>
          </a:r>
          <a:endParaRPr lang="en-GB" sz="16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Political guidance</a:t>
          </a:r>
          <a:endParaRPr lang="en-GB" sz="14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4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4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4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Decide on regional list</a:t>
          </a:r>
          <a:endParaRPr lang="en-GB" sz="14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5400000">
        <a:off x="5369043" y="750111"/>
        <a:ext cx="1663768" cy="225033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2BBDB4-7256-4BD6-B682-2B397721B489}">
      <dsp:nvSpPr>
        <dsp:cNvPr id="0" name=""/>
        <dsp:cNvSpPr/>
      </dsp:nvSpPr>
      <dsp:spPr>
        <a:xfrm>
          <a:off x="0" y="0"/>
          <a:ext cx="8424936" cy="4320480"/>
        </a:xfrm>
        <a:prstGeom prst="roundRect">
          <a:avLst>
            <a:gd name="adj" fmla="val 8500"/>
          </a:avLst>
        </a:prstGeom>
        <a:solidFill>
          <a:srgbClr val="C0504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3353173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TYNDP projects </a:t>
          </a:r>
          <a:r>
            <a:rPr lang="en-GB" sz="1600" i="1" kern="1200" dirty="0" smtClean="0"/>
            <a:t>(+others in 2012/13)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000" kern="1200" dirty="0"/>
        </a:p>
      </dsp:txBody>
      <dsp:txXfrm>
        <a:off x="107561" y="107561"/>
        <a:ext cx="8209814" cy="4105358"/>
      </dsp:txXfrm>
    </dsp:sp>
    <dsp:sp modelId="{97266F24-355F-474E-AB98-665877480EAE}">
      <dsp:nvSpPr>
        <dsp:cNvPr id="0" name=""/>
        <dsp:cNvSpPr/>
      </dsp:nvSpPr>
      <dsp:spPr>
        <a:xfrm>
          <a:off x="210623" y="1080120"/>
          <a:ext cx="8003689" cy="3024336"/>
        </a:xfrm>
        <a:prstGeom prst="roundRect">
          <a:avLst>
            <a:gd name="adj" fmla="val 10500"/>
          </a:avLst>
        </a:prstGeom>
        <a:solidFill>
          <a:srgbClr val="9BBB5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1920453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Projects of common interest</a:t>
          </a:r>
          <a:endParaRPr lang="en-GB" sz="2000" kern="1200" dirty="0"/>
        </a:p>
      </dsp:txBody>
      <dsp:txXfrm>
        <a:off x="303632" y="1173129"/>
        <a:ext cx="7817671" cy="2838318"/>
      </dsp:txXfrm>
    </dsp:sp>
    <dsp:sp modelId="{D9814569-AA24-493C-81FC-AB0D0548CCB9}">
      <dsp:nvSpPr>
        <dsp:cNvPr id="0" name=""/>
        <dsp:cNvSpPr/>
      </dsp:nvSpPr>
      <dsp:spPr>
        <a:xfrm>
          <a:off x="409619" y="1889707"/>
          <a:ext cx="3727430" cy="317219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Accelerated permit granting</a:t>
          </a:r>
          <a:endParaRPr lang="en-GB" sz="1600" kern="1200" dirty="0"/>
        </a:p>
      </dsp:txBody>
      <dsp:txXfrm>
        <a:off x="419375" y="1899463"/>
        <a:ext cx="3707918" cy="297707"/>
      </dsp:txXfrm>
    </dsp:sp>
    <dsp:sp modelId="{2A07DF10-165C-43B0-80AE-EF1EA9185EA2}">
      <dsp:nvSpPr>
        <dsp:cNvPr id="0" name=""/>
        <dsp:cNvSpPr/>
      </dsp:nvSpPr>
      <dsp:spPr>
        <a:xfrm>
          <a:off x="399326" y="2293043"/>
          <a:ext cx="3727430" cy="316046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Cross-border cost allocation</a:t>
          </a:r>
          <a:endParaRPr lang="en-GB" sz="1600" kern="1200" dirty="0"/>
        </a:p>
      </dsp:txBody>
      <dsp:txXfrm>
        <a:off x="409046" y="2302763"/>
        <a:ext cx="3707990" cy="296606"/>
      </dsp:txXfrm>
    </dsp:sp>
    <dsp:sp modelId="{1001ACBA-434F-4009-89FE-089A56C040BD}">
      <dsp:nvSpPr>
        <dsp:cNvPr id="0" name=""/>
        <dsp:cNvSpPr/>
      </dsp:nvSpPr>
      <dsp:spPr>
        <a:xfrm>
          <a:off x="399326" y="2717847"/>
          <a:ext cx="3727430" cy="305770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Regulatory incentives</a:t>
          </a:r>
          <a:endParaRPr lang="en-GB" sz="1600" kern="1200" dirty="0"/>
        </a:p>
      </dsp:txBody>
      <dsp:txXfrm>
        <a:off x="408729" y="2727250"/>
        <a:ext cx="3708624" cy="286964"/>
      </dsp:txXfrm>
    </dsp:sp>
    <dsp:sp modelId="{2DF498DB-45EF-4F5B-8B84-6DE338A2C976}">
      <dsp:nvSpPr>
        <dsp:cNvPr id="0" name=""/>
        <dsp:cNvSpPr/>
      </dsp:nvSpPr>
      <dsp:spPr>
        <a:xfrm>
          <a:off x="360044" y="3128210"/>
          <a:ext cx="3792868" cy="748430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Financial aid under CEF: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Financial instruments and 	</a:t>
          </a:r>
          <a:br>
            <a:rPr lang="en-GB" sz="1600" kern="1200" dirty="0" smtClean="0"/>
          </a:br>
          <a:r>
            <a:rPr lang="en-GB" sz="1600" kern="1200" dirty="0" smtClean="0"/>
            <a:t>grants for studies </a:t>
          </a:r>
          <a:endParaRPr lang="en-GB" sz="1600" kern="1200" dirty="0"/>
        </a:p>
      </dsp:txBody>
      <dsp:txXfrm>
        <a:off x="383061" y="3151227"/>
        <a:ext cx="3746834" cy="702396"/>
      </dsp:txXfrm>
    </dsp:sp>
    <dsp:sp modelId="{2F3AE308-456C-405D-A66E-6D3BE5F12A7D}">
      <dsp:nvSpPr>
        <dsp:cNvPr id="0" name=""/>
        <dsp:cNvSpPr/>
      </dsp:nvSpPr>
      <dsp:spPr>
        <a:xfrm>
          <a:off x="4464522" y="2516066"/>
          <a:ext cx="3569482" cy="1228347"/>
        </a:xfrm>
        <a:prstGeom prst="roundRect">
          <a:avLst>
            <a:gd name="adj" fmla="val 10500"/>
          </a:avLst>
        </a:prstGeom>
        <a:solidFill>
          <a:srgbClr val="4F81B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975468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Grants for works for PCIs with:</a:t>
          </a:r>
          <a:endParaRPr lang="en-GB" sz="1600" kern="1200" dirty="0"/>
        </a:p>
      </dsp:txBody>
      <dsp:txXfrm>
        <a:off x="4502298" y="2553842"/>
        <a:ext cx="3493930" cy="1152795"/>
      </dsp:txXfrm>
    </dsp:sp>
    <dsp:sp modelId="{6E708C9B-3E97-46CE-B9CE-D1239439635C}">
      <dsp:nvSpPr>
        <dsp:cNvPr id="0" name=""/>
        <dsp:cNvSpPr/>
      </dsp:nvSpPr>
      <dsp:spPr>
        <a:xfrm>
          <a:off x="5180359" y="2898489"/>
          <a:ext cx="2728914" cy="403245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i="1" kern="1200" dirty="0" smtClean="0"/>
            <a:t>Positive externalities</a:t>
          </a:r>
          <a:endParaRPr lang="en-GB" sz="1400" i="1" kern="1200" dirty="0"/>
        </a:p>
      </dsp:txBody>
      <dsp:txXfrm>
        <a:off x="5192760" y="2910890"/>
        <a:ext cx="2704112" cy="378443"/>
      </dsp:txXfrm>
    </dsp:sp>
    <dsp:sp modelId="{71AF424D-A072-4644-8C29-BE8AEDEECC1F}">
      <dsp:nvSpPr>
        <dsp:cNvPr id="0" name=""/>
        <dsp:cNvSpPr/>
      </dsp:nvSpPr>
      <dsp:spPr>
        <a:xfrm>
          <a:off x="5184576" y="3327228"/>
          <a:ext cx="2728914" cy="403245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i="1" kern="1200" dirty="0" smtClean="0"/>
            <a:t>No commercial viability</a:t>
          </a:r>
          <a:endParaRPr lang="en-GB" sz="1400" i="1" kern="1200" dirty="0"/>
        </a:p>
      </dsp:txBody>
      <dsp:txXfrm>
        <a:off x="5196977" y="3339629"/>
        <a:ext cx="2704112" cy="3784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55E0C9A7-5AFA-4FDF-AB5A-59D8C214804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44258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AEF5ADA3-549B-43EC-8C3E-D6CAF4B67F7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03929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fld id="{0BC730D8-9D11-42AD-9E15-89368ADB9A7F}" type="slidenum">
              <a:rPr lang="en-GB" sz="1200" b="0">
                <a:solidFill>
                  <a:schemeClr val="tx1"/>
                </a:solidFill>
                <a:latin typeface="Arial" charset="0"/>
              </a:rPr>
              <a:pPr eaLnBrk="1" hangingPunct="1"/>
              <a:t>3</a:t>
            </a:fld>
            <a:endParaRPr lang="en-GB" sz="12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5700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Rectangle 3"/>
          <p:cNvSpPr>
            <a:spLocks noGrp="1"/>
          </p:cNvSpPr>
          <p:nvPr>
            <p:ph type="body" idx="1"/>
          </p:nvPr>
        </p:nvSpPr>
        <p:spPr>
          <a:xfrm>
            <a:off x="679450" y="4716463"/>
            <a:ext cx="5438775" cy="5030787"/>
          </a:xfrm>
          <a:ln/>
        </p:spPr>
        <p:txBody>
          <a:bodyPr lIns="90745" tIns="45373" rIns="90745" bIns="45373"/>
          <a:lstStyle/>
          <a:p>
            <a:pPr>
              <a:defRPr/>
            </a:pPr>
            <a:endParaRPr lang="fr-BE" sz="1050" dirty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2D5EC1"/>
              </a:buClr>
            </a:pPr>
            <a:r>
              <a:rPr lang="de-DE" sz="1200" dirty="0" smtClean="0"/>
              <a:t>New EIP </a:t>
            </a:r>
            <a:r>
              <a:rPr lang="de-DE" sz="1200" dirty="0" err="1" smtClean="0"/>
              <a:t>approach</a:t>
            </a:r>
            <a:r>
              <a:rPr lang="de-DE" sz="1200" dirty="0" smtClean="0"/>
              <a:t>: regional </a:t>
            </a:r>
            <a:r>
              <a:rPr lang="de-DE" sz="1200" dirty="0" err="1" smtClean="0"/>
              <a:t>cooperation</a:t>
            </a:r>
            <a:r>
              <a:rPr lang="de-DE" sz="1200" dirty="0" smtClean="0"/>
              <a:t> on </a:t>
            </a:r>
            <a:r>
              <a:rPr lang="de-DE" sz="1200" dirty="0" err="1" smtClean="0"/>
              <a:t>infrastructure</a:t>
            </a:r>
            <a:r>
              <a:rPr lang="de-DE" sz="1200" dirty="0" smtClean="0"/>
              <a:t> </a:t>
            </a:r>
            <a:r>
              <a:rPr lang="de-DE" sz="1200" dirty="0" smtClean="0">
                <a:sym typeface="Wingdings" pitchFamily="1" charset="2"/>
              </a:rPr>
              <a:t> </a:t>
            </a:r>
            <a:r>
              <a:rPr lang="de-DE" sz="1200" dirty="0" err="1" smtClean="0">
                <a:sym typeface="Wingdings" pitchFamily="1" charset="2"/>
              </a:rPr>
              <a:t>c</a:t>
            </a:r>
            <a:r>
              <a:rPr lang="de-DE" sz="1200" dirty="0" err="1" smtClean="0"/>
              <a:t>ombination</a:t>
            </a:r>
            <a:r>
              <a:rPr lang="de-DE" sz="1200" dirty="0" smtClean="0"/>
              <a:t> </a:t>
            </a:r>
            <a:r>
              <a:rPr lang="de-DE" sz="1200" dirty="0" err="1" smtClean="0"/>
              <a:t>of</a:t>
            </a:r>
            <a:r>
              <a:rPr lang="de-DE" sz="1200" dirty="0" smtClean="0"/>
              <a:t> top-down </a:t>
            </a:r>
            <a:r>
              <a:rPr lang="de-DE" sz="1200" dirty="0" err="1" smtClean="0"/>
              <a:t>priorities</a:t>
            </a:r>
            <a:r>
              <a:rPr lang="de-DE" sz="1200" dirty="0" smtClean="0"/>
              <a:t> </a:t>
            </a:r>
            <a:r>
              <a:rPr lang="de-DE" sz="1200" dirty="0" err="1" smtClean="0"/>
              <a:t>and</a:t>
            </a:r>
            <a:r>
              <a:rPr lang="de-DE" sz="1200" dirty="0" smtClean="0"/>
              <a:t> </a:t>
            </a:r>
            <a:r>
              <a:rPr lang="de-DE" sz="1200" dirty="0" err="1" smtClean="0"/>
              <a:t>bottom-up</a:t>
            </a:r>
            <a:r>
              <a:rPr lang="de-DE" sz="1200" dirty="0" smtClean="0"/>
              <a:t> </a:t>
            </a:r>
            <a:r>
              <a:rPr lang="de-DE" sz="1200" dirty="0" err="1" smtClean="0"/>
              <a:t>identification</a:t>
            </a:r>
            <a:endParaRPr lang="de-DE" sz="1200" dirty="0" smtClean="0"/>
          </a:p>
          <a:p>
            <a:pPr>
              <a:buClr>
                <a:srgbClr val="2D5EC1"/>
              </a:buClr>
            </a:pPr>
            <a:r>
              <a:rPr lang="de-DE" sz="1200" dirty="0" smtClean="0"/>
              <a:t>Innovative </a:t>
            </a:r>
            <a:r>
              <a:rPr lang="de-DE" sz="1200" dirty="0" err="1" smtClean="0"/>
              <a:t>governance</a:t>
            </a:r>
            <a:r>
              <a:rPr lang="de-DE" sz="1200" dirty="0" smtClean="0"/>
              <a:t>: </a:t>
            </a:r>
            <a:r>
              <a:rPr lang="de-DE" sz="1200" dirty="0" err="1" smtClean="0"/>
              <a:t>engage</a:t>
            </a:r>
            <a:r>
              <a:rPr lang="de-DE" sz="1200" dirty="0" smtClean="0"/>
              <a:t> all relevant </a:t>
            </a:r>
            <a:r>
              <a:rPr lang="de-DE" sz="1200" dirty="0" err="1" smtClean="0"/>
              <a:t>stakeholders</a:t>
            </a:r>
            <a:r>
              <a:rPr lang="de-DE" sz="1200" dirty="0" smtClean="0"/>
              <a:t> (MSs, NRAs, TSOs/</a:t>
            </a:r>
            <a:r>
              <a:rPr lang="de-DE" sz="1200" dirty="0" err="1" smtClean="0"/>
              <a:t>operators</a:t>
            </a:r>
            <a:r>
              <a:rPr lang="de-DE" sz="1200" dirty="0" smtClean="0"/>
              <a:t>) in </a:t>
            </a:r>
            <a:r>
              <a:rPr lang="de-DE" sz="1200" dirty="0" err="1" smtClean="0"/>
              <a:t>each</a:t>
            </a:r>
            <a:r>
              <a:rPr lang="de-DE" sz="1200" dirty="0" smtClean="0"/>
              <a:t> </a:t>
            </a:r>
            <a:r>
              <a:rPr lang="de-DE" sz="1200" dirty="0" err="1" smtClean="0"/>
              <a:t>region</a:t>
            </a:r>
            <a:endParaRPr lang="de-DE" sz="1200" dirty="0" smtClean="0"/>
          </a:p>
          <a:p>
            <a:pPr>
              <a:buClr>
                <a:srgbClr val="2D5EC1"/>
              </a:buClr>
            </a:pPr>
            <a:r>
              <a:rPr lang="de-DE" sz="1200" dirty="0" smtClean="0"/>
              <a:t>Link regional </a:t>
            </a:r>
            <a:r>
              <a:rPr lang="de-DE" sz="1200" dirty="0" err="1" smtClean="0"/>
              <a:t>cooperation</a:t>
            </a:r>
            <a:r>
              <a:rPr lang="de-DE" sz="1200" dirty="0" smtClean="0"/>
              <a:t> on </a:t>
            </a:r>
            <a:r>
              <a:rPr lang="de-DE" sz="1200" dirty="0" err="1" smtClean="0"/>
              <a:t>market</a:t>
            </a:r>
            <a:r>
              <a:rPr lang="de-DE" sz="1200" dirty="0" smtClean="0"/>
              <a:t> </a:t>
            </a:r>
            <a:r>
              <a:rPr lang="de-DE" sz="1200" dirty="0" err="1" smtClean="0"/>
              <a:t>integration</a:t>
            </a:r>
            <a:r>
              <a:rPr lang="de-DE" sz="1200" dirty="0" smtClean="0"/>
              <a:t> / </a:t>
            </a:r>
            <a:r>
              <a:rPr lang="de-DE" sz="1200" dirty="0" err="1" smtClean="0"/>
              <a:t>coupling</a:t>
            </a:r>
            <a:r>
              <a:rPr lang="de-DE" sz="1200" dirty="0" smtClean="0"/>
              <a:t>, </a:t>
            </a:r>
            <a:r>
              <a:rPr lang="de-DE" sz="1200" dirty="0" err="1" smtClean="0"/>
              <a:t>balancing</a:t>
            </a:r>
            <a:r>
              <a:rPr lang="de-DE" sz="1200" dirty="0" smtClean="0"/>
              <a:t>, </a:t>
            </a:r>
            <a:r>
              <a:rPr lang="de-DE" sz="1200" dirty="0" err="1" smtClean="0"/>
              <a:t>capacity</a:t>
            </a:r>
            <a:r>
              <a:rPr lang="de-DE" sz="1200" dirty="0" smtClean="0"/>
              <a:t> </a:t>
            </a:r>
            <a:r>
              <a:rPr lang="de-DE" sz="1200" dirty="0" err="1" smtClean="0"/>
              <a:t>allocation</a:t>
            </a:r>
            <a:r>
              <a:rPr lang="de-DE" sz="1200" dirty="0" smtClean="0"/>
              <a:t> &amp; </a:t>
            </a:r>
            <a:r>
              <a:rPr lang="de-DE" sz="1200" dirty="0" err="1" smtClean="0"/>
              <a:t>congestion</a:t>
            </a:r>
            <a:r>
              <a:rPr lang="de-DE" sz="1200" dirty="0" smtClean="0"/>
              <a:t> </a:t>
            </a:r>
            <a:r>
              <a:rPr lang="de-DE" sz="1200" dirty="0" err="1" smtClean="0"/>
              <a:t>management</a:t>
            </a:r>
            <a:r>
              <a:rPr lang="de-DE" sz="1200" dirty="0" smtClean="0"/>
              <a:t> </a:t>
            </a:r>
            <a:r>
              <a:rPr lang="de-DE" sz="1200" dirty="0" err="1" smtClean="0"/>
              <a:t>with</a:t>
            </a:r>
            <a:r>
              <a:rPr lang="de-DE" sz="1200" dirty="0" smtClean="0"/>
              <a:t> </a:t>
            </a:r>
            <a:r>
              <a:rPr lang="de-DE" sz="1200" dirty="0" err="1" smtClean="0"/>
              <a:t>work</a:t>
            </a:r>
            <a:r>
              <a:rPr lang="de-DE" sz="1200" dirty="0" smtClean="0"/>
              <a:t> on </a:t>
            </a:r>
            <a:r>
              <a:rPr lang="de-DE" sz="1200" dirty="0" err="1" smtClean="0"/>
              <a:t>infrastructure</a:t>
            </a:r>
            <a:endParaRPr lang="de-DE" sz="120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F5ADA3-549B-43EC-8C3E-D6CAF4B67F77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8817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1" charset="0"/>
                <a:ea typeface="ＭＳ Ｐゴシック" pitchFamily="1" charset="-128"/>
              </a:defRPr>
            </a:lvl1pPr>
            <a:lvl2pPr marL="37931725" indent="-37474525" eaLnBrk="0" hangingPunct="0">
              <a:defRPr sz="7600" b="1">
                <a:solidFill>
                  <a:srgbClr val="FFD624"/>
                </a:solidFill>
                <a:latin typeface="Verdana" pitchFamily="1" charset="0"/>
                <a:ea typeface="ＭＳ Ｐゴシック" pitchFamily="1" charset="-128"/>
              </a:defRPr>
            </a:lvl2pPr>
            <a:lvl3pPr eaLnBrk="0" hangingPunct="0">
              <a:defRPr sz="7600" b="1">
                <a:solidFill>
                  <a:srgbClr val="FFD624"/>
                </a:solidFill>
                <a:latin typeface="Verdana" pitchFamily="1" charset="0"/>
                <a:ea typeface="ＭＳ Ｐゴシック" pitchFamily="1" charset="-128"/>
              </a:defRPr>
            </a:lvl3pPr>
            <a:lvl4pPr eaLnBrk="0" hangingPunct="0">
              <a:defRPr sz="7600" b="1">
                <a:solidFill>
                  <a:srgbClr val="FFD624"/>
                </a:solidFill>
                <a:latin typeface="Verdana" pitchFamily="1" charset="0"/>
                <a:ea typeface="ＭＳ Ｐゴシック" pitchFamily="1" charset="-128"/>
              </a:defRPr>
            </a:lvl4pPr>
            <a:lvl5pPr eaLnBrk="0" hangingPunct="0">
              <a:defRPr sz="7600" b="1">
                <a:solidFill>
                  <a:srgbClr val="FFD624"/>
                </a:solidFill>
                <a:latin typeface="Verdana" pitchFamily="1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1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1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1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1" charset="0"/>
                <a:ea typeface="ＭＳ Ｐゴシック" pitchFamily="1" charset="-128"/>
              </a:defRPr>
            </a:lvl9pPr>
          </a:lstStyle>
          <a:p>
            <a:pPr eaLnBrk="1" hangingPunct="1"/>
            <a:fld id="{587B3F35-C82C-4E82-8671-C8238DFFE842}" type="slidenum">
              <a:rPr lang="en-GB" sz="1200" b="0">
                <a:solidFill>
                  <a:schemeClr val="tx1"/>
                </a:solidFill>
                <a:latin typeface="Arial" charset="0"/>
              </a:rPr>
              <a:pPr eaLnBrk="1" hangingPunct="1"/>
              <a:t>12</a:t>
            </a:fld>
            <a:endParaRPr lang="en-GB" sz="12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 eaLnBrk="1" hangingPunct="1"/>
            <a:r>
              <a:rPr lang="it-IT" sz="1300" b="1" dirty="0" err="1" smtClean="0"/>
              <a:t>Grants</a:t>
            </a:r>
            <a:r>
              <a:rPr lang="it-IT" sz="1300" b="1" dirty="0" smtClean="0"/>
              <a:t> for </a:t>
            </a:r>
            <a:r>
              <a:rPr lang="it-IT" sz="1300" b="1" dirty="0" err="1" smtClean="0"/>
              <a:t>studies</a:t>
            </a:r>
            <a:r>
              <a:rPr lang="it-IT" sz="1300" b="1" dirty="0" smtClean="0"/>
              <a:t> and </a:t>
            </a:r>
            <a:r>
              <a:rPr lang="it-IT" sz="1300" b="1" dirty="0" err="1" smtClean="0"/>
              <a:t>financial</a:t>
            </a:r>
            <a:r>
              <a:rPr lang="it-IT" sz="1300" b="1" dirty="0" smtClean="0"/>
              <a:t> </a:t>
            </a:r>
            <a:r>
              <a:rPr lang="it-IT" sz="1300" b="1" dirty="0" err="1" smtClean="0"/>
              <a:t>instruments</a:t>
            </a:r>
            <a:r>
              <a:rPr lang="it-IT" sz="1300" b="1" dirty="0" smtClean="0"/>
              <a:t>:</a:t>
            </a:r>
          </a:p>
          <a:p>
            <a:pPr lvl="2" eaLnBrk="1" hangingPunct="1"/>
            <a:r>
              <a:rPr lang="it-IT" dirty="0" err="1" smtClean="0"/>
              <a:t>all</a:t>
            </a:r>
            <a:r>
              <a:rPr lang="it-IT" dirty="0" smtClean="0"/>
              <a:t> </a:t>
            </a:r>
            <a:r>
              <a:rPr lang="it-IT" dirty="0" err="1" smtClean="0"/>
              <a:t>electricity</a:t>
            </a:r>
            <a:r>
              <a:rPr lang="it-IT" dirty="0" smtClean="0"/>
              <a:t>, gas and CO2 </a:t>
            </a:r>
            <a:r>
              <a:rPr lang="it-IT" dirty="0" err="1" smtClean="0"/>
              <a:t>transport</a:t>
            </a:r>
            <a:r>
              <a:rPr lang="it-IT" dirty="0" smtClean="0"/>
              <a:t> </a:t>
            </a:r>
            <a:r>
              <a:rPr lang="it-IT" dirty="0" err="1" smtClean="0"/>
              <a:t>projects</a:t>
            </a:r>
            <a:r>
              <a:rPr lang="it-IT" dirty="0" smtClean="0"/>
              <a:t> of common </a:t>
            </a:r>
            <a:r>
              <a:rPr lang="it-IT" dirty="0" err="1" smtClean="0"/>
              <a:t>interest</a:t>
            </a:r>
            <a:r>
              <a:rPr lang="it-IT" dirty="0" smtClean="0"/>
              <a:t> (no </a:t>
            </a:r>
            <a:r>
              <a:rPr lang="it-IT" dirty="0" err="1" smtClean="0"/>
              <a:t>oil</a:t>
            </a:r>
            <a:r>
              <a:rPr lang="it-IT" dirty="0" smtClean="0"/>
              <a:t>)</a:t>
            </a:r>
            <a:endParaRPr lang="pl-PL" dirty="0" smtClean="0"/>
          </a:p>
          <a:p>
            <a:pPr lvl="2" eaLnBrk="1" hangingPunct="1"/>
            <a:endParaRPr lang="pl-PL" dirty="0" smtClean="0"/>
          </a:p>
          <a:p>
            <a:pPr lvl="1" eaLnBrk="1" hangingPunct="1"/>
            <a:r>
              <a:rPr lang="it-IT" sz="1300" b="1" dirty="0" smtClean="0"/>
              <a:t>In </a:t>
            </a:r>
            <a:r>
              <a:rPr lang="it-IT" sz="1300" b="1" dirty="0" err="1" smtClean="0"/>
              <a:t>exceptional</a:t>
            </a:r>
            <a:r>
              <a:rPr lang="it-IT" sz="1300" b="1" dirty="0" smtClean="0"/>
              <a:t> </a:t>
            </a:r>
            <a:r>
              <a:rPr lang="it-IT" sz="1300" b="1" dirty="0" err="1" smtClean="0"/>
              <a:t>cases</a:t>
            </a:r>
            <a:r>
              <a:rPr lang="it-IT" sz="1300" b="1" dirty="0" smtClean="0"/>
              <a:t>, </a:t>
            </a:r>
            <a:r>
              <a:rPr lang="it-IT" sz="1300" b="1" dirty="0" err="1" smtClean="0"/>
              <a:t>grants</a:t>
            </a:r>
            <a:r>
              <a:rPr lang="it-IT" sz="1300" b="1" dirty="0" smtClean="0"/>
              <a:t> for </a:t>
            </a:r>
            <a:r>
              <a:rPr lang="it-IT" sz="1300" b="1" dirty="0" err="1" smtClean="0"/>
              <a:t>works</a:t>
            </a:r>
            <a:r>
              <a:rPr lang="it-IT" sz="1300" b="1" dirty="0" smtClean="0"/>
              <a:t>: </a:t>
            </a:r>
          </a:p>
          <a:p>
            <a:pPr lvl="2" eaLnBrk="1" hangingPunct="1"/>
            <a:r>
              <a:rPr lang="it-IT" dirty="0" err="1" smtClean="0"/>
              <a:t>electricity</a:t>
            </a:r>
            <a:r>
              <a:rPr lang="it-IT" dirty="0" smtClean="0"/>
              <a:t> </a:t>
            </a:r>
            <a:r>
              <a:rPr lang="it-IT" dirty="0" err="1" smtClean="0"/>
              <a:t>transmission</a:t>
            </a:r>
            <a:r>
              <a:rPr lang="it-IT" dirty="0" smtClean="0"/>
              <a:t> and </a:t>
            </a:r>
            <a:r>
              <a:rPr lang="it-IT" dirty="0" err="1" smtClean="0"/>
              <a:t>storage</a:t>
            </a:r>
            <a:r>
              <a:rPr lang="it-IT" dirty="0" smtClean="0"/>
              <a:t> and gas </a:t>
            </a:r>
            <a:r>
              <a:rPr lang="it-IT" dirty="0" err="1" smtClean="0"/>
              <a:t>projects</a:t>
            </a:r>
            <a:r>
              <a:rPr lang="it-IT" dirty="0" smtClean="0"/>
              <a:t> of common </a:t>
            </a:r>
            <a:r>
              <a:rPr lang="it-IT" dirty="0" err="1" smtClean="0"/>
              <a:t>interest</a:t>
            </a:r>
            <a:r>
              <a:rPr lang="it-IT" dirty="0" smtClean="0"/>
              <a:t> IF:</a:t>
            </a:r>
          </a:p>
          <a:p>
            <a:pPr lvl="3" eaLnBrk="1" hangingPunct="1"/>
            <a:r>
              <a:rPr lang="it-IT" dirty="0" smtClean="0"/>
              <a:t>CBA shows positive </a:t>
            </a:r>
            <a:r>
              <a:rPr lang="it-IT" dirty="0" err="1" smtClean="0"/>
              <a:t>externalities</a:t>
            </a:r>
            <a:endParaRPr lang="it-IT" dirty="0" smtClean="0"/>
          </a:p>
          <a:p>
            <a:pPr lvl="3" eaLnBrk="1" hangingPunct="1"/>
            <a:r>
              <a:rPr lang="it-IT" dirty="0" err="1" smtClean="0"/>
              <a:t>commercially</a:t>
            </a:r>
            <a:r>
              <a:rPr lang="it-IT" dirty="0" smtClean="0"/>
              <a:t> </a:t>
            </a:r>
            <a:r>
              <a:rPr lang="it-IT" dirty="0" err="1" smtClean="0"/>
              <a:t>not</a:t>
            </a:r>
            <a:r>
              <a:rPr lang="it-IT" dirty="0" smtClean="0"/>
              <a:t> </a:t>
            </a:r>
            <a:r>
              <a:rPr lang="it-IT" dirty="0" err="1" smtClean="0"/>
              <a:t>viable</a:t>
            </a:r>
            <a:endParaRPr lang="it-IT" dirty="0" smtClean="0"/>
          </a:p>
          <a:p>
            <a:pPr lvl="2" eaLnBrk="1" hangingPunct="1"/>
            <a:r>
              <a:rPr lang="fr-BE" dirty="0" smtClean="0"/>
              <a:t>Smart </a:t>
            </a:r>
            <a:r>
              <a:rPr lang="fr-BE" dirty="0" err="1" smtClean="0"/>
              <a:t>grids</a:t>
            </a:r>
            <a:r>
              <a:rPr lang="fr-BE" dirty="0" smtClean="0"/>
              <a:t> and </a:t>
            </a:r>
            <a:r>
              <a:rPr lang="fr-BE" dirty="0" err="1" smtClean="0"/>
              <a:t>carbon</a:t>
            </a:r>
            <a:r>
              <a:rPr lang="fr-BE" dirty="0" smtClean="0"/>
              <a:t> </a:t>
            </a:r>
            <a:r>
              <a:rPr lang="fr-BE" dirty="0" err="1" smtClean="0"/>
              <a:t>dioxide</a:t>
            </a:r>
            <a:r>
              <a:rPr lang="fr-BE" dirty="0" smtClean="0"/>
              <a:t> networks if </a:t>
            </a:r>
            <a:r>
              <a:rPr lang="fr-BE" dirty="0" err="1" smtClean="0"/>
              <a:t>significant</a:t>
            </a:r>
            <a:r>
              <a:rPr lang="fr-BE" dirty="0" smtClean="0"/>
              <a:t> positive </a:t>
            </a:r>
            <a:r>
              <a:rPr lang="fr-BE" dirty="0" err="1" smtClean="0"/>
              <a:t>externalities</a:t>
            </a:r>
            <a:r>
              <a:rPr lang="fr-BE" dirty="0" smtClean="0"/>
              <a:t>, but no commercial </a:t>
            </a:r>
            <a:r>
              <a:rPr lang="fr-BE" dirty="0" err="1" smtClean="0"/>
              <a:t>viability</a:t>
            </a:r>
            <a:endParaRPr lang="en-GB" dirty="0" smtClean="0"/>
          </a:p>
          <a:p>
            <a:pPr lvl="2" eaLnBrk="1" hangingPunct="1"/>
            <a:endParaRPr lang="it-IT" dirty="0" smtClean="0"/>
          </a:p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2D5EC1"/>
              </a:buClr>
            </a:pPr>
            <a:r>
              <a:rPr lang="de-DE" sz="1200" dirty="0" err="1" smtClean="0"/>
              <a:t>To</a:t>
            </a:r>
            <a:r>
              <a:rPr lang="de-DE" sz="1200" dirty="0" smtClean="0"/>
              <a:t> </a:t>
            </a:r>
            <a:r>
              <a:rPr lang="de-DE" sz="1200" dirty="0" err="1" smtClean="0"/>
              <a:t>have</a:t>
            </a:r>
            <a:r>
              <a:rPr lang="de-DE" sz="1200" dirty="0" smtClean="0"/>
              <a:t> </a:t>
            </a:r>
            <a:r>
              <a:rPr lang="de-DE" sz="1200" dirty="0" err="1" smtClean="0"/>
              <a:t>the</a:t>
            </a:r>
            <a:r>
              <a:rPr lang="de-DE" sz="1200" dirty="0" smtClean="0"/>
              <a:t> EU-</a:t>
            </a:r>
            <a:r>
              <a:rPr lang="de-DE" sz="1200" dirty="0" err="1" smtClean="0"/>
              <a:t>wide</a:t>
            </a:r>
            <a:r>
              <a:rPr lang="de-DE" sz="1200" dirty="0" smtClean="0"/>
              <a:t> </a:t>
            </a:r>
            <a:r>
              <a:rPr lang="de-DE" sz="1200" dirty="0" err="1" smtClean="0"/>
              <a:t>list</a:t>
            </a:r>
            <a:r>
              <a:rPr lang="de-DE" sz="1200" dirty="0" smtClean="0"/>
              <a:t> </a:t>
            </a:r>
            <a:r>
              <a:rPr lang="de-DE" sz="1200" dirty="0" err="1" smtClean="0"/>
              <a:t>ready</a:t>
            </a:r>
            <a:r>
              <a:rPr lang="de-DE" sz="1200" dirty="0" smtClean="0"/>
              <a:t> </a:t>
            </a:r>
            <a:r>
              <a:rPr lang="de-DE" sz="1200" dirty="0" err="1" smtClean="0"/>
              <a:t>by</a:t>
            </a:r>
            <a:r>
              <a:rPr lang="de-DE" sz="1200" dirty="0" smtClean="0"/>
              <a:t> mid-2013</a:t>
            </a:r>
          </a:p>
          <a:p>
            <a:pPr>
              <a:buClr>
                <a:srgbClr val="2D5EC1"/>
              </a:buClr>
            </a:pPr>
            <a:r>
              <a:rPr lang="de-DE" sz="1200" dirty="0" err="1" smtClean="0"/>
              <a:t>To</a:t>
            </a:r>
            <a:r>
              <a:rPr lang="de-DE" sz="1200" dirty="0" smtClean="0"/>
              <a:t> </a:t>
            </a:r>
            <a:r>
              <a:rPr lang="de-DE" sz="1200" dirty="0" err="1" smtClean="0"/>
              <a:t>enable</a:t>
            </a:r>
            <a:r>
              <a:rPr lang="de-DE" sz="1200" dirty="0" smtClean="0"/>
              <a:t> </a:t>
            </a:r>
            <a:r>
              <a:rPr lang="de-DE" sz="1200" dirty="0" err="1" smtClean="0"/>
              <a:t>the</a:t>
            </a:r>
            <a:r>
              <a:rPr lang="de-DE" sz="1200" dirty="0" smtClean="0"/>
              <a:t> </a:t>
            </a:r>
            <a:r>
              <a:rPr lang="de-DE" sz="1200" dirty="0" err="1" smtClean="0"/>
              <a:t>necessary</a:t>
            </a:r>
            <a:r>
              <a:rPr lang="de-DE" sz="1200" dirty="0" smtClean="0"/>
              <a:t> </a:t>
            </a:r>
            <a:r>
              <a:rPr lang="de-DE" sz="1200" dirty="0" err="1" smtClean="0"/>
              <a:t>regulatory</a:t>
            </a:r>
            <a:r>
              <a:rPr lang="de-DE" sz="1200" dirty="0" smtClean="0"/>
              <a:t> </a:t>
            </a:r>
            <a:r>
              <a:rPr lang="de-DE" sz="1200" dirty="0" err="1" smtClean="0"/>
              <a:t>measures</a:t>
            </a:r>
            <a:r>
              <a:rPr lang="de-DE" sz="1200" dirty="0" smtClean="0"/>
              <a:t> </a:t>
            </a:r>
            <a:r>
              <a:rPr lang="de-DE" sz="1200" dirty="0" err="1" smtClean="0"/>
              <a:t>for</a:t>
            </a:r>
            <a:r>
              <a:rPr lang="de-DE" sz="1200" dirty="0" smtClean="0"/>
              <a:t> </a:t>
            </a:r>
            <a:r>
              <a:rPr lang="de-DE" sz="1200" dirty="0" err="1" smtClean="0"/>
              <a:t>these</a:t>
            </a:r>
            <a:r>
              <a:rPr lang="de-DE" sz="1200" dirty="0" smtClean="0"/>
              <a:t> </a:t>
            </a:r>
            <a:r>
              <a:rPr lang="de-DE" sz="1200" dirty="0" err="1" smtClean="0"/>
              <a:t>projects</a:t>
            </a:r>
            <a:r>
              <a:rPr lang="de-DE" sz="1200" dirty="0" smtClean="0"/>
              <a:t> </a:t>
            </a:r>
            <a:r>
              <a:rPr lang="de-DE" sz="1200" dirty="0" err="1" smtClean="0"/>
              <a:t>to</a:t>
            </a:r>
            <a:r>
              <a:rPr lang="de-DE" sz="1200" dirty="0" smtClean="0"/>
              <a:t> </a:t>
            </a:r>
            <a:r>
              <a:rPr lang="de-DE" sz="1200" dirty="0" err="1" smtClean="0"/>
              <a:t>be</a:t>
            </a:r>
            <a:r>
              <a:rPr lang="de-DE" sz="1200" dirty="0" smtClean="0"/>
              <a:t> </a:t>
            </a:r>
            <a:r>
              <a:rPr lang="de-DE" sz="1200" dirty="0" err="1" smtClean="0"/>
              <a:t>taken</a:t>
            </a:r>
            <a:r>
              <a:rPr lang="de-DE" sz="1200" dirty="0" smtClean="0"/>
              <a:t> </a:t>
            </a:r>
            <a:r>
              <a:rPr lang="de-DE" sz="1200" dirty="0" err="1" smtClean="0"/>
              <a:t>by</a:t>
            </a:r>
            <a:r>
              <a:rPr lang="de-DE" sz="1200" dirty="0" smtClean="0"/>
              <a:t> end 2013</a:t>
            </a:r>
          </a:p>
          <a:p>
            <a:pPr>
              <a:buClr>
                <a:srgbClr val="2D5EC1"/>
              </a:buClr>
            </a:pPr>
            <a:r>
              <a:rPr lang="de-DE" sz="1200" dirty="0" err="1" smtClean="0"/>
              <a:t>To</a:t>
            </a:r>
            <a:r>
              <a:rPr lang="de-DE" sz="1200" dirty="0" smtClean="0"/>
              <a:t>, </a:t>
            </a:r>
            <a:r>
              <a:rPr lang="de-DE" sz="1200" dirty="0" err="1" smtClean="0"/>
              <a:t>where</a:t>
            </a:r>
            <a:r>
              <a:rPr lang="de-DE" sz="1200" dirty="0" smtClean="0"/>
              <a:t> </a:t>
            </a:r>
            <a:r>
              <a:rPr lang="de-DE" sz="1200" dirty="0" err="1" smtClean="0"/>
              <a:t>necessary</a:t>
            </a:r>
            <a:r>
              <a:rPr lang="de-DE" sz="1200" dirty="0" smtClean="0"/>
              <a:t>, </a:t>
            </a:r>
            <a:r>
              <a:rPr lang="de-DE" sz="1200" dirty="0" err="1" smtClean="0"/>
              <a:t>make</a:t>
            </a:r>
            <a:r>
              <a:rPr lang="de-DE" sz="1200" dirty="0" smtClean="0"/>
              <a:t> </a:t>
            </a:r>
            <a:r>
              <a:rPr lang="de-DE" sz="1200" dirty="0" err="1" smtClean="0"/>
              <a:t>financing</a:t>
            </a:r>
            <a:r>
              <a:rPr lang="de-DE" sz="1200" dirty="0" smtClean="0"/>
              <a:t> </a:t>
            </a:r>
            <a:r>
              <a:rPr lang="de-DE" sz="1200" dirty="0" err="1" smtClean="0"/>
              <a:t>available</a:t>
            </a:r>
            <a:r>
              <a:rPr lang="de-DE" sz="1200" dirty="0" smtClean="0"/>
              <a:t> </a:t>
            </a:r>
            <a:r>
              <a:rPr lang="de-DE" sz="1200" dirty="0" err="1" smtClean="0"/>
              <a:t>with</a:t>
            </a:r>
            <a:r>
              <a:rPr lang="de-DE" sz="1200" dirty="0" smtClean="0"/>
              <a:t> </a:t>
            </a:r>
            <a:r>
              <a:rPr lang="de-DE" sz="1200" dirty="0" err="1" smtClean="0"/>
              <a:t>the</a:t>
            </a:r>
            <a:r>
              <a:rPr lang="de-DE" sz="1200" dirty="0" smtClean="0"/>
              <a:t> </a:t>
            </a:r>
            <a:r>
              <a:rPr lang="de-DE" sz="1200" dirty="0" err="1" smtClean="0"/>
              <a:t>start</a:t>
            </a:r>
            <a:r>
              <a:rPr lang="de-DE" sz="1200" dirty="0" smtClean="0"/>
              <a:t> </a:t>
            </a:r>
            <a:r>
              <a:rPr lang="de-DE" sz="1200" dirty="0" err="1" smtClean="0"/>
              <a:t>of</a:t>
            </a:r>
            <a:r>
              <a:rPr lang="de-DE" sz="1200" dirty="0" smtClean="0"/>
              <a:t> </a:t>
            </a:r>
            <a:r>
              <a:rPr lang="de-DE" sz="1200" dirty="0" err="1" smtClean="0"/>
              <a:t>the</a:t>
            </a:r>
            <a:r>
              <a:rPr lang="de-DE" sz="1200" dirty="0" smtClean="0"/>
              <a:t> </a:t>
            </a:r>
            <a:r>
              <a:rPr lang="de-DE" sz="1200" dirty="0" err="1" smtClean="0"/>
              <a:t>next</a:t>
            </a:r>
            <a:r>
              <a:rPr lang="de-DE" sz="1200" dirty="0" smtClean="0"/>
              <a:t> Multi-Annual Framework 2014 - 2020</a:t>
            </a:r>
            <a:endParaRPr lang="de-DE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F5ADA3-549B-43EC-8C3E-D6CAF4B67F77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31100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F5ADA3-549B-43EC-8C3E-D6CAF4B67F77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10447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F5ADA3-549B-43EC-8C3E-D6CAF4B67F77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2396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981075"/>
            <a:ext cx="9180513" cy="5876925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defTabSz="457200"/>
            <a:endParaRPr lang="en-US" sz="1800" b="0">
              <a:solidFill>
                <a:srgbClr val="FFFFFF"/>
              </a:solidFill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688" y="258763"/>
            <a:ext cx="1436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1"/>
          <p:cNvSpPr>
            <a:spLocks noChangeArrowheads="1"/>
          </p:cNvSpPr>
          <p:nvPr userDrawn="1"/>
        </p:nvSpPr>
        <p:spPr bwMode="auto">
          <a:xfrm>
            <a:off x="4267200" y="6659563"/>
            <a:ext cx="611188" cy="215900"/>
          </a:xfrm>
          <a:prstGeom prst="rect">
            <a:avLst/>
          </a:prstGeom>
          <a:solidFill>
            <a:srgbClr val="FFCC00"/>
          </a:solidFill>
          <a:ln w="9525" algn="ctr">
            <a:solidFill>
              <a:srgbClr val="FFCC00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defTabSz="457200"/>
            <a:endParaRPr lang="en-US" sz="1800" b="0">
              <a:solidFill>
                <a:srgbClr val="FFFFFF"/>
              </a:solidFill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95738" y="2565400"/>
            <a:ext cx="5040312" cy="790575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pPr lvl="0"/>
            <a:r>
              <a:rPr lang="fr-BE" noProof="0" smtClean="0"/>
              <a:t>Title</a:t>
            </a:r>
            <a:endParaRPr lang="en-GB" noProof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716338"/>
            <a:ext cx="8532812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fr-BE" noProof="0" smtClean="0"/>
              <a:t>Subtitle</a:t>
            </a:r>
            <a:endParaRPr lang="en-GB" noProof="0" smtClean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200" b="1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0E1CFE89-7E4C-49BF-8232-E6CB778ADA4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4182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05FB64-C300-4DFE-85B2-FD880730F8F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3271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339850"/>
            <a:ext cx="2071687" cy="4681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067425" cy="4681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C472FF-C412-4E3E-9CE7-C3948C53377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2521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1339850"/>
            <a:ext cx="8229600" cy="936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492375"/>
            <a:ext cx="4038600" cy="16875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4332288"/>
            <a:ext cx="4038600" cy="1689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half" idx="3"/>
          </p:nvPr>
        </p:nvSpPr>
        <p:spPr>
          <a:xfrm>
            <a:off x="4648200" y="2492375"/>
            <a:ext cx="4038600" cy="35290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DFD567-2153-4E53-BE53-7B0C7538726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9624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B8F313-93D0-4E6D-918E-8F93E76209A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9580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B4F60D-238F-4663-BD2A-AB5EDEAB6F8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4329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DD5F76-759B-4DFF-9558-F18821FB828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9752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290976-61FD-494C-BB48-E6965E0DEBE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6525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C49509-A96E-4033-A573-97C612981C8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340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1F922-2DD1-41D8-B5F9-33B21AC8B21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0173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379A30-8820-492E-91CB-F827CFB8E62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8196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C937A7-C5F9-42FE-8C91-5327326841B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0328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2296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5"/>
            <a:ext cx="8229600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smtClean="0"/>
              <a:t>Second level</a:t>
            </a:r>
            <a:endParaRPr lang="en-GB" smtClean="0"/>
          </a:p>
          <a:p>
            <a:pPr lvl="1"/>
            <a:r>
              <a:rPr lang="en-GB" smtClean="0"/>
              <a:t>Third level</a:t>
            </a:r>
          </a:p>
          <a:p>
            <a:pPr lvl="2"/>
            <a:r>
              <a:rPr lang="en-GB" smtClean="0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smtClean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CC3A63F8-2882-488D-9991-89B660BA688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032" name="Rectangle 6"/>
          <p:cNvSpPr>
            <a:spLocks noChangeArrowheads="1"/>
          </p:cNvSpPr>
          <p:nvPr/>
        </p:nvSpPr>
        <p:spPr bwMode="auto">
          <a:xfrm>
            <a:off x="4262438" y="6659563"/>
            <a:ext cx="611187" cy="198437"/>
          </a:xfrm>
          <a:prstGeom prst="rect">
            <a:avLst/>
          </a:prstGeom>
          <a:solidFill>
            <a:srgbClr val="FFCC00"/>
          </a:solidFill>
          <a:ln>
            <a:noFill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133176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457200"/>
            <a:endParaRPr lang="en-US" sz="1800" b="0">
              <a:solidFill>
                <a:srgbClr val="FFFFFF"/>
              </a:solidFill>
            </a:endParaRPr>
          </a:p>
        </p:txBody>
      </p:sp>
      <p:pic>
        <p:nvPicPr>
          <p:cNvPr id="1033" name="Picture 17" descr="LOGO CE_Vertical_EN_NEG_quadri_HR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688" y="258763"/>
            <a:ext cx="1436687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331640" y="2132856"/>
            <a:ext cx="7200354" cy="790575"/>
          </a:xfrm>
        </p:spPr>
        <p:txBody>
          <a:bodyPr/>
          <a:lstStyle/>
          <a:p>
            <a:pPr indent="0" eaLnBrk="1" hangingPunct="1"/>
            <a:r>
              <a:rPr lang="fr-BE" sz="3600" b="0" dirty="0" smtClean="0">
                <a:sym typeface="Wingdings" pitchFamily="2" charset="2"/>
              </a:rPr>
              <a:t>Energy Infrastructure Package</a:t>
            </a:r>
            <a:r>
              <a:rPr lang="fr-BE" sz="3600" dirty="0" smtClean="0"/>
              <a:t> </a:t>
            </a:r>
            <a:endParaRPr lang="en-GB" sz="3600" dirty="0" smtClean="0"/>
          </a:p>
        </p:txBody>
      </p:sp>
      <p:sp>
        <p:nvSpPr>
          <p:cNvPr id="3075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971600" y="3284984"/>
            <a:ext cx="7668072" cy="1728787"/>
          </a:xfrm>
        </p:spPr>
        <p:txBody>
          <a:bodyPr/>
          <a:lstStyle/>
          <a:p>
            <a:pPr eaLnBrk="1" hangingPunct="1"/>
            <a:r>
              <a:rPr lang="it-IT" sz="2400" dirty="0" err="1" smtClean="0"/>
              <a:t>Regulation</a:t>
            </a:r>
            <a:r>
              <a:rPr lang="it-IT" sz="2400" dirty="0" smtClean="0"/>
              <a:t> on </a:t>
            </a:r>
            <a:r>
              <a:rPr lang="it-IT" sz="2400" dirty="0" err="1" smtClean="0"/>
              <a:t>guidelines</a:t>
            </a:r>
            <a:r>
              <a:rPr lang="it-IT" sz="2400" dirty="0" smtClean="0"/>
              <a:t> for trans-European </a:t>
            </a:r>
            <a:r>
              <a:rPr lang="it-IT" sz="2400" dirty="0" err="1" smtClean="0"/>
              <a:t>energy</a:t>
            </a:r>
            <a:r>
              <a:rPr lang="it-IT" sz="2400" dirty="0" smtClean="0"/>
              <a:t> </a:t>
            </a:r>
            <a:r>
              <a:rPr lang="it-IT" sz="2400" dirty="0" err="1" smtClean="0"/>
              <a:t>infrastructure</a:t>
            </a:r>
            <a:endParaRPr lang="it-IT" sz="2400" dirty="0" smtClean="0"/>
          </a:p>
          <a:p>
            <a:pPr eaLnBrk="1" hangingPunct="1"/>
            <a:r>
              <a:rPr lang="de-DE" sz="2400" dirty="0" smtClean="0"/>
              <a:t>&amp; </a:t>
            </a:r>
            <a:r>
              <a:rPr lang="de-DE" sz="2400" dirty="0" err="1" smtClean="0"/>
              <a:t>preparation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PCI </a:t>
            </a:r>
            <a:r>
              <a:rPr lang="de-DE" sz="2400" dirty="0" err="1" smtClean="0"/>
              <a:t>identification</a:t>
            </a:r>
            <a:r>
              <a:rPr lang="de-DE" sz="2400" dirty="0" smtClean="0"/>
              <a:t> in 2012</a:t>
            </a:r>
            <a:endParaRPr lang="it-IT" sz="2400" dirty="0" smtClean="0"/>
          </a:p>
          <a:p>
            <a:pPr eaLnBrk="1" hangingPunct="1"/>
            <a:endParaRPr lang="en-GB" sz="2400" dirty="0" smtClean="0"/>
          </a:p>
        </p:txBody>
      </p:sp>
      <p:sp>
        <p:nvSpPr>
          <p:cNvPr id="3076" name="Date Placeholder 3"/>
          <p:cNvSpPr>
            <a:spLocks/>
          </p:cNvSpPr>
          <p:nvPr/>
        </p:nvSpPr>
        <p:spPr bwMode="gray">
          <a:xfrm>
            <a:off x="3203575" y="5301208"/>
            <a:ext cx="5256213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>
              <a:lnSpc>
                <a:spcPct val="95000"/>
              </a:lnSpc>
            </a:pPr>
            <a:r>
              <a:rPr lang="fr-BE" sz="1600" b="0" dirty="0" smtClean="0">
                <a:solidFill>
                  <a:srgbClr val="CCECFF"/>
                </a:solidFill>
                <a:latin typeface="Arial" charset="0"/>
                <a:cs typeface="Arial" charset="0"/>
              </a:rPr>
              <a:t>European Commission</a:t>
            </a:r>
          </a:p>
          <a:p>
            <a:pPr>
              <a:lnSpc>
                <a:spcPct val="95000"/>
              </a:lnSpc>
            </a:pPr>
            <a:r>
              <a:rPr lang="fr-BE" sz="1600" b="0" dirty="0" smtClean="0">
                <a:solidFill>
                  <a:srgbClr val="CCECFF"/>
                </a:solidFill>
                <a:latin typeface="Arial" charset="0"/>
                <a:cs typeface="Arial" charset="0"/>
              </a:rPr>
              <a:t>DG </a:t>
            </a:r>
            <a:r>
              <a:rPr lang="fr-BE" sz="1600" b="0" dirty="0" err="1" smtClean="0">
                <a:solidFill>
                  <a:srgbClr val="CCECFF"/>
                </a:solidFill>
                <a:latin typeface="Arial" charset="0"/>
                <a:cs typeface="Arial" charset="0"/>
              </a:rPr>
              <a:t>Energy</a:t>
            </a:r>
            <a:endParaRPr lang="fr-BE" sz="1600" b="0" dirty="0" smtClean="0">
              <a:solidFill>
                <a:srgbClr val="CCECFF"/>
              </a:solidFill>
              <a:latin typeface="Arial" charset="0"/>
              <a:cs typeface="Arial" charset="0"/>
            </a:endParaRPr>
          </a:p>
          <a:p>
            <a:pPr>
              <a:lnSpc>
                <a:spcPct val="95000"/>
              </a:lnSpc>
            </a:pPr>
            <a:r>
              <a:rPr lang="fr-BE" sz="1600" b="0" dirty="0" err="1" smtClean="0">
                <a:solidFill>
                  <a:srgbClr val="CCECFF"/>
                </a:solidFill>
                <a:latin typeface="Arial" charset="0"/>
                <a:cs typeface="Arial" charset="0"/>
              </a:rPr>
              <a:t>Internal</a:t>
            </a:r>
            <a:r>
              <a:rPr lang="fr-BE" sz="1600" b="0" dirty="0" smtClean="0">
                <a:solidFill>
                  <a:srgbClr val="CCECFF"/>
                </a:solidFill>
                <a:latin typeface="Arial" charset="0"/>
                <a:cs typeface="Arial" charset="0"/>
              </a:rPr>
              <a:t> </a:t>
            </a:r>
            <a:r>
              <a:rPr lang="fr-BE" sz="1600" b="0" dirty="0" err="1">
                <a:solidFill>
                  <a:srgbClr val="CCECFF"/>
                </a:solidFill>
                <a:latin typeface="Arial" charset="0"/>
                <a:cs typeface="Arial" charset="0"/>
              </a:rPr>
              <a:t>Market</a:t>
            </a:r>
            <a:r>
              <a:rPr lang="fr-BE" sz="1600" b="0" dirty="0">
                <a:solidFill>
                  <a:srgbClr val="CCECFF"/>
                </a:solidFill>
                <a:latin typeface="Arial" charset="0"/>
                <a:cs typeface="Arial" charset="0"/>
              </a:rPr>
              <a:t> I: Networks and </a:t>
            </a:r>
            <a:r>
              <a:rPr lang="pl-PL" sz="1600" b="0" dirty="0">
                <a:solidFill>
                  <a:srgbClr val="CCECFF"/>
                </a:solidFill>
                <a:latin typeface="Arial" charset="0"/>
                <a:cs typeface="Arial" charset="0"/>
              </a:rPr>
              <a:t>R</a:t>
            </a:r>
            <a:r>
              <a:rPr lang="fr-BE" sz="1600" b="0" dirty="0" err="1">
                <a:solidFill>
                  <a:srgbClr val="CCECFF"/>
                </a:solidFill>
                <a:latin typeface="Arial" charset="0"/>
                <a:cs typeface="Arial" charset="0"/>
              </a:rPr>
              <a:t>egional</a:t>
            </a:r>
            <a:r>
              <a:rPr lang="fr-BE" sz="1600" b="0" dirty="0">
                <a:solidFill>
                  <a:srgbClr val="CCECFF"/>
                </a:solidFill>
                <a:latin typeface="Arial" charset="0"/>
                <a:cs typeface="Arial" charset="0"/>
              </a:rPr>
              <a:t> </a:t>
            </a:r>
            <a:r>
              <a:rPr lang="fr-BE" sz="1600" b="0" dirty="0" smtClean="0">
                <a:solidFill>
                  <a:srgbClr val="CCECFF"/>
                </a:solidFill>
                <a:latin typeface="Arial" charset="0"/>
                <a:cs typeface="Arial" charset="0"/>
              </a:rPr>
              <a:t>Initiatives</a:t>
            </a:r>
            <a:endParaRPr lang="fr-BE" sz="1600" b="0" dirty="0">
              <a:solidFill>
                <a:srgbClr val="CCECFF"/>
              </a:solidFill>
              <a:latin typeface="Arial" charset="0"/>
              <a:cs typeface="Arial" charset="0"/>
            </a:endParaRPr>
          </a:p>
          <a:p>
            <a:pPr>
              <a:lnSpc>
                <a:spcPct val="95000"/>
              </a:lnSpc>
            </a:pPr>
            <a:endParaRPr lang="fr-FR" sz="1400" b="0" dirty="0">
              <a:solidFill>
                <a:srgbClr val="CCECFF"/>
              </a:solidFill>
              <a:latin typeface="Arial" charset="0"/>
              <a:cs typeface="Arial" charset="0"/>
            </a:endParaRPr>
          </a:p>
          <a:p>
            <a:pPr>
              <a:lnSpc>
                <a:spcPct val="95000"/>
              </a:lnSpc>
            </a:pPr>
            <a:endParaRPr lang="en-GB" sz="1200" b="0" dirty="0">
              <a:solidFill>
                <a:srgbClr val="CCECFF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339850"/>
            <a:ext cx="9144000" cy="936625"/>
          </a:xfrm>
        </p:spPr>
        <p:txBody>
          <a:bodyPr/>
          <a:lstStyle/>
          <a:p>
            <a:pPr indent="0" eaLnBrk="1" hangingPunct="1"/>
            <a:r>
              <a:rPr lang="fr-BE" sz="2600" dirty="0" smtClean="0"/>
              <a:t>Permit </a:t>
            </a:r>
            <a:r>
              <a:rPr lang="fr-BE" sz="2600" dirty="0" err="1" smtClean="0"/>
              <a:t>granting</a:t>
            </a:r>
            <a:r>
              <a:rPr lang="fr-BE" sz="2600" dirty="0" smtClean="0"/>
              <a:t> – </a:t>
            </a:r>
            <a:r>
              <a:rPr lang="fr-BE" sz="2600" dirty="0" err="1" smtClean="0"/>
              <a:t>Regime</a:t>
            </a:r>
            <a:r>
              <a:rPr lang="fr-BE" sz="2600" dirty="0" smtClean="0"/>
              <a:t> of </a:t>
            </a:r>
            <a:r>
              <a:rPr lang="fr-BE" sz="2600" dirty="0" err="1" smtClean="0"/>
              <a:t>common</a:t>
            </a:r>
            <a:r>
              <a:rPr lang="fr-BE" sz="2600" dirty="0" smtClean="0"/>
              <a:t> </a:t>
            </a:r>
            <a:r>
              <a:rPr lang="fr-BE" sz="2600" dirty="0" err="1" smtClean="0"/>
              <a:t>interest</a:t>
            </a:r>
            <a:endParaRPr lang="en-GB" sz="2600" dirty="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2348880"/>
            <a:ext cx="8229600" cy="35290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ct val="30000"/>
              </a:spcAft>
            </a:pPr>
            <a:r>
              <a:rPr lang="en-GB" sz="2000" b="1" dirty="0" smtClean="0">
                <a:solidFill>
                  <a:schemeClr val="tx1"/>
                </a:solidFill>
              </a:rPr>
              <a:t>Priority status</a:t>
            </a:r>
            <a:r>
              <a:rPr lang="en-GB" sz="2000" b="1" dirty="0" smtClean="0"/>
              <a:t> for PCIs</a:t>
            </a:r>
          </a:p>
          <a:p>
            <a:pPr lvl="1" eaLnBrk="1" hangingPunct="1">
              <a:lnSpc>
                <a:spcPct val="90000"/>
              </a:lnSpc>
              <a:spcAft>
                <a:spcPct val="30000"/>
              </a:spcAft>
            </a:pPr>
            <a:r>
              <a:rPr lang="en-GB" sz="1800" dirty="0" smtClean="0"/>
              <a:t>Establish necessity in Member States, most preferential treatment </a:t>
            </a:r>
          </a:p>
          <a:p>
            <a:pPr lvl="1" eaLnBrk="1" hangingPunct="1">
              <a:lnSpc>
                <a:spcPct val="90000"/>
              </a:lnSpc>
              <a:spcAft>
                <a:spcPct val="30000"/>
              </a:spcAft>
            </a:pPr>
            <a:r>
              <a:rPr lang="it-IT" sz="1800" dirty="0" err="1" smtClean="0"/>
              <a:t>Streamlining</a:t>
            </a:r>
            <a:r>
              <a:rPr lang="it-IT" sz="1800" dirty="0" smtClean="0"/>
              <a:t> of </a:t>
            </a:r>
            <a:r>
              <a:rPr lang="it-IT" sz="1800" dirty="0" err="1" smtClean="0"/>
              <a:t>environmental</a:t>
            </a:r>
            <a:r>
              <a:rPr lang="it-IT" sz="1800" dirty="0" smtClean="0"/>
              <a:t> </a:t>
            </a:r>
            <a:r>
              <a:rPr lang="it-IT" sz="1800" dirty="0" err="1" smtClean="0"/>
              <a:t>assessment</a:t>
            </a:r>
            <a:r>
              <a:rPr lang="it-IT" sz="1800" dirty="0" smtClean="0"/>
              <a:t> </a:t>
            </a:r>
            <a:r>
              <a:rPr lang="it-IT" sz="1800" dirty="0" err="1" smtClean="0"/>
              <a:t>procedures</a:t>
            </a:r>
            <a:endParaRPr lang="it-IT" sz="1800" dirty="0" smtClean="0"/>
          </a:p>
          <a:p>
            <a:pPr eaLnBrk="1" hangingPunct="1">
              <a:lnSpc>
                <a:spcPct val="90000"/>
              </a:lnSpc>
              <a:spcAft>
                <a:spcPct val="30000"/>
              </a:spcAft>
            </a:pPr>
            <a:r>
              <a:rPr lang="en-GB" sz="2000" b="1" dirty="0" smtClean="0">
                <a:solidFill>
                  <a:schemeClr val="tx1"/>
                </a:solidFill>
              </a:rPr>
              <a:t>Competent Authority</a:t>
            </a:r>
            <a:r>
              <a:rPr lang="en-GB" sz="2000" b="1" dirty="0" smtClean="0"/>
              <a:t> to manage </a:t>
            </a:r>
            <a:br>
              <a:rPr lang="en-GB" sz="2000" b="1" dirty="0" smtClean="0"/>
            </a:br>
            <a:r>
              <a:rPr lang="en-GB" sz="2000" b="1" dirty="0" smtClean="0"/>
              <a:t>permit granting process </a:t>
            </a:r>
          </a:p>
          <a:p>
            <a:pPr eaLnBrk="1" hangingPunct="1">
              <a:lnSpc>
                <a:spcPct val="90000"/>
              </a:lnSpc>
              <a:spcAft>
                <a:spcPct val="30000"/>
              </a:spcAft>
            </a:pPr>
            <a:r>
              <a:rPr lang="en-GB" sz="2000" b="1" dirty="0" smtClean="0"/>
              <a:t>"one-stop-shop" </a:t>
            </a:r>
            <a:endParaRPr lang="en-GB" sz="2000" b="1" dirty="0" smtClean="0"/>
          </a:p>
          <a:p>
            <a:pPr eaLnBrk="1" hangingPunct="1">
              <a:lnSpc>
                <a:spcPct val="90000"/>
              </a:lnSpc>
              <a:spcAft>
                <a:spcPct val="30000"/>
              </a:spcAft>
            </a:pPr>
            <a:r>
              <a:rPr lang="en-GB" sz="2000" b="1" dirty="0" smtClean="0"/>
              <a:t>3 </a:t>
            </a:r>
            <a:r>
              <a:rPr lang="en-GB" sz="2000" b="1" dirty="0" smtClean="0"/>
              <a:t>year </a:t>
            </a:r>
            <a:r>
              <a:rPr lang="en-GB" sz="2000" b="1" dirty="0" smtClean="0">
                <a:solidFill>
                  <a:schemeClr val="tx1"/>
                </a:solidFill>
              </a:rPr>
              <a:t>time limit</a:t>
            </a:r>
            <a:r>
              <a:rPr lang="en-GB" sz="2000" b="1" dirty="0" smtClean="0"/>
              <a:t> for the </a:t>
            </a:r>
            <a:br>
              <a:rPr lang="en-GB" sz="2000" b="1" dirty="0" smtClean="0"/>
            </a:br>
            <a:r>
              <a:rPr lang="en-GB" sz="2000" b="1" dirty="0" smtClean="0"/>
              <a:t>permit granting decision</a:t>
            </a:r>
          </a:p>
          <a:p>
            <a:pPr eaLnBrk="1" hangingPunct="1">
              <a:lnSpc>
                <a:spcPct val="90000"/>
              </a:lnSpc>
              <a:spcAft>
                <a:spcPct val="30000"/>
              </a:spcAft>
            </a:pPr>
            <a:r>
              <a:rPr lang="en-GB" sz="2000" b="1" dirty="0" smtClean="0"/>
              <a:t>Increased </a:t>
            </a:r>
            <a:r>
              <a:rPr lang="en-GB" sz="2000" b="1" dirty="0" smtClean="0">
                <a:solidFill>
                  <a:schemeClr val="tx1"/>
                </a:solidFill>
              </a:rPr>
              <a:t>transparency</a:t>
            </a:r>
            <a:r>
              <a:rPr lang="en-GB" sz="2000" b="1" dirty="0" smtClean="0"/>
              <a:t> and </a:t>
            </a:r>
            <a:br>
              <a:rPr lang="en-GB" sz="2000" b="1" dirty="0" smtClean="0"/>
            </a:br>
            <a:r>
              <a:rPr lang="en-GB" sz="2000" b="1" dirty="0" smtClean="0"/>
              <a:t>enhanced </a:t>
            </a:r>
            <a:r>
              <a:rPr lang="en-GB" sz="2000" b="1" dirty="0" smtClean="0">
                <a:solidFill>
                  <a:schemeClr val="tx1"/>
                </a:solidFill>
              </a:rPr>
              <a:t>public participation</a:t>
            </a:r>
            <a:r>
              <a:rPr lang="en-GB" sz="2000" b="1" dirty="0" smtClean="0"/>
              <a:t> </a:t>
            </a:r>
          </a:p>
          <a:p>
            <a:pPr eaLnBrk="1" hangingPunct="1">
              <a:lnSpc>
                <a:spcPct val="90000"/>
              </a:lnSpc>
              <a:spcAft>
                <a:spcPct val="30000"/>
              </a:spcAft>
            </a:pPr>
            <a:endParaRPr lang="en-GB" sz="2000" b="1" dirty="0" smtClean="0"/>
          </a:p>
        </p:txBody>
      </p:sp>
      <p:pic>
        <p:nvPicPr>
          <p:cNvPr id="15364" name="Picture 6" descr="elec pic cropped and compress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3687763"/>
            <a:ext cx="2987675" cy="254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120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it-IT" dirty="0" err="1" smtClean="0"/>
              <a:t>Regulatory</a:t>
            </a:r>
            <a:r>
              <a:rPr lang="it-IT" dirty="0" smtClean="0"/>
              <a:t> </a:t>
            </a:r>
            <a:r>
              <a:rPr lang="it-IT" dirty="0" err="1" smtClean="0"/>
              <a:t>framework</a:t>
            </a:r>
            <a:r>
              <a:rPr lang="it-IT" dirty="0" smtClean="0"/>
              <a:t> - </a:t>
            </a:r>
            <a:r>
              <a:rPr lang="it-IT" dirty="0" err="1" smtClean="0"/>
              <a:t>measures</a:t>
            </a:r>
            <a:endParaRPr lang="en-GB" dirty="0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sz="2000" dirty="0" smtClean="0"/>
              <a:t>Energy </a:t>
            </a:r>
            <a:r>
              <a:rPr lang="it-IT" sz="2000" dirty="0" err="1" smtClean="0"/>
              <a:t>system</a:t>
            </a:r>
            <a:r>
              <a:rPr lang="it-IT" sz="2000" dirty="0" smtClean="0"/>
              <a:t>-wide </a:t>
            </a:r>
            <a:r>
              <a:rPr lang="it-IT" sz="2000" b="1" dirty="0" err="1" smtClean="0">
                <a:solidFill>
                  <a:schemeClr val="accent2"/>
                </a:solidFill>
              </a:rPr>
              <a:t>cost</a:t>
            </a:r>
            <a:r>
              <a:rPr lang="it-IT" sz="2000" b="1" dirty="0" smtClean="0">
                <a:solidFill>
                  <a:schemeClr val="accent2"/>
                </a:solidFill>
              </a:rPr>
              <a:t>-benefit </a:t>
            </a:r>
            <a:r>
              <a:rPr lang="it-IT" sz="2000" b="1" dirty="0" err="1" smtClean="0">
                <a:solidFill>
                  <a:schemeClr val="accent2"/>
                </a:solidFill>
              </a:rPr>
              <a:t>analysis</a:t>
            </a:r>
            <a:endParaRPr lang="it-IT" sz="2000" b="1" dirty="0" smtClean="0">
              <a:solidFill>
                <a:schemeClr val="accent2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GB" sz="1700" dirty="0" smtClean="0"/>
              <a:t>Proposal by ENTSOs, ACER opinion, Commission approval</a:t>
            </a:r>
          </a:p>
          <a:p>
            <a:pPr eaLnBrk="1" hangingPunct="1">
              <a:lnSpc>
                <a:spcPct val="90000"/>
              </a:lnSpc>
            </a:pPr>
            <a:endParaRPr lang="pl-PL" sz="2000" dirty="0" smtClean="0"/>
          </a:p>
          <a:p>
            <a:pPr eaLnBrk="1" hangingPunct="1">
              <a:lnSpc>
                <a:spcPct val="90000"/>
              </a:lnSpc>
            </a:pPr>
            <a:r>
              <a:rPr lang="en-GB" sz="2000" dirty="0" smtClean="0"/>
              <a:t>Enabling investments with </a:t>
            </a:r>
            <a:r>
              <a:rPr lang="en-GB" sz="2000" b="1" dirty="0" smtClean="0">
                <a:solidFill>
                  <a:schemeClr val="accent2"/>
                </a:solidFill>
              </a:rPr>
              <a:t>cross-border</a:t>
            </a:r>
            <a:r>
              <a:rPr lang="en-GB" sz="2000" dirty="0" smtClean="0"/>
              <a:t> impact: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1700" dirty="0" smtClean="0"/>
              <a:t>Cost allocation as function of net positive impact on MSs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1700" dirty="0" smtClean="0"/>
              <a:t>NRA joint decision on investments and cost allocation 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1700" dirty="0" smtClean="0"/>
              <a:t>ACER decision if no agreement</a:t>
            </a:r>
          </a:p>
          <a:p>
            <a:pPr eaLnBrk="1" hangingPunct="1">
              <a:lnSpc>
                <a:spcPct val="90000"/>
              </a:lnSpc>
            </a:pPr>
            <a:endParaRPr lang="pl-PL" sz="2000" dirty="0" smtClean="0"/>
          </a:p>
          <a:p>
            <a:pPr eaLnBrk="1" hangingPunct="1">
              <a:lnSpc>
                <a:spcPct val="90000"/>
              </a:lnSpc>
            </a:pPr>
            <a:r>
              <a:rPr lang="en-GB" sz="2000" dirty="0" smtClean="0"/>
              <a:t>Long-term </a:t>
            </a:r>
            <a:r>
              <a:rPr lang="en-GB" sz="2000" b="1" dirty="0" smtClean="0">
                <a:solidFill>
                  <a:schemeClr val="accent2"/>
                </a:solidFill>
              </a:rPr>
              <a:t>incentives</a:t>
            </a:r>
            <a:r>
              <a:rPr lang="en-GB" sz="2000" dirty="0" smtClean="0"/>
              <a:t> for investment: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1700" dirty="0" smtClean="0"/>
              <a:t>Obligation on NRAs to grant appropriate risk-related incentives through tariffs (anticipatory investments, early recognition of costs incurred, additional return, etc.)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1700" dirty="0" smtClean="0"/>
              <a:t>ACER guidance on best practices of NRAs and methodology</a:t>
            </a:r>
          </a:p>
        </p:txBody>
      </p:sp>
    </p:spTree>
    <p:extLst>
      <p:ext uri="{BB962C8B-B14F-4D97-AF65-F5344CB8AC3E}">
        <p14:creationId xmlns:p14="http://schemas.microsoft.com/office/powerpoint/2010/main" val="31899542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it-IT" sz="2600" smtClean="0"/>
              <a:t>Financing –</a:t>
            </a:r>
            <a:r>
              <a:rPr lang="pl-PL" sz="2600" smtClean="0"/>
              <a:t> </a:t>
            </a:r>
            <a:r>
              <a:rPr lang="it-IT" sz="2600" smtClean="0"/>
              <a:t>Connecting Europe Facility 2014-2020</a:t>
            </a:r>
            <a:endParaRPr lang="en-GB" sz="2600" smtClean="0"/>
          </a:p>
        </p:txBody>
      </p:sp>
      <p:sp>
        <p:nvSpPr>
          <p:cNvPr id="31747" name="Rectangle 3"/>
          <p:cNvSpPr>
            <a:spLocks noGrp="1"/>
          </p:cNvSpPr>
          <p:nvPr>
            <p:ph type="body" idx="1"/>
          </p:nvPr>
        </p:nvSpPr>
        <p:spPr bwMode="gray">
          <a:xfrm>
            <a:off x="381000" y="2636838"/>
            <a:ext cx="8447088" cy="4010025"/>
          </a:xfrm>
        </p:spPr>
        <p:txBody>
          <a:bodyPr lIns="90000" tIns="46800" rIns="90000" bIns="46800"/>
          <a:lstStyle/>
          <a:p>
            <a:pPr marL="0" indent="0" eaLnBrk="1" hangingPunct="1">
              <a:spcAft>
                <a:spcPct val="20000"/>
              </a:spcAft>
              <a:buClrTx/>
              <a:buFontTx/>
              <a:buNone/>
            </a:pPr>
            <a:r>
              <a:rPr lang="en-GB" smtClean="0"/>
              <a:t>€ 50 bn for transport, </a:t>
            </a:r>
            <a:r>
              <a:rPr lang="en-GB" b="1" smtClean="0"/>
              <a:t>energy (€9.12 bn)</a:t>
            </a:r>
            <a:r>
              <a:rPr lang="en-GB" smtClean="0"/>
              <a:t> and ICT</a:t>
            </a:r>
          </a:p>
          <a:p>
            <a:pPr marL="0" indent="0" eaLnBrk="1" hangingPunct="1">
              <a:spcAft>
                <a:spcPct val="20000"/>
              </a:spcAft>
              <a:buClrTx/>
              <a:buFontTx/>
              <a:buNone/>
            </a:pPr>
            <a:r>
              <a:rPr lang="en-GB" b="1" smtClean="0"/>
              <a:t>Financial Instruments</a:t>
            </a:r>
            <a:r>
              <a:rPr lang="en-GB" smtClean="0"/>
              <a:t> (equity/debt incl. project bonds in cooperation with IFIs) and </a:t>
            </a:r>
            <a:r>
              <a:rPr lang="en-GB" b="1" smtClean="0"/>
              <a:t>grants</a:t>
            </a:r>
            <a:r>
              <a:rPr lang="en-GB" smtClean="0"/>
              <a:t> for studies and works</a:t>
            </a:r>
          </a:p>
          <a:p>
            <a:pPr marL="0" indent="0" eaLnBrk="1" hangingPunct="1">
              <a:buClrTx/>
              <a:buFontTx/>
              <a:buNone/>
            </a:pPr>
            <a:r>
              <a:rPr lang="it-IT" b="1" smtClean="0"/>
              <a:t>Eligibility criteria (in guidelines): </a:t>
            </a:r>
          </a:p>
          <a:p>
            <a:pPr lvl="1" eaLnBrk="1" hangingPunct="1"/>
            <a:r>
              <a:rPr lang="it-IT" b="0" smtClean="0"/>
              <a:t>Grants for studies and financial instruments:</a:t>
            </a:r>
          </a:p>
          <a:p>
            <a:pPr lvl="1" eaLnBrk="1" hangingPunct="1"/>
            <a:r>
              <a:rPr lang="it-IT" b="0" smtClean="0"/>
              <a:t>In exceptional cases, grants for works: </a:t>
            </a:r>
            <a:endParaRPr lang="pl-PL" smtClean="0"/>
          </a:p>
          <a:p>
            <a:pPr lvl="2" eaLnBrk="1" hangingPunct="1">
              <a:buClr>
                <a:srgbClr val="BDDEFF"/>
              </a:buClr>
              <a:buFont typeface="Wingdings" pitchFamily="1" charset="2"/>
              <a:buChar char="Ø"/>
            </a:pPr>
            <a:r>
              <a:rPr lang="it-IT" sz="1800" smtClean="0"/>
              <a:t>Project CBA shows positive externalities</a:t>
            </a:r>
          </a:p>
          <a:p>
            <a:pPr lvl="2" eaLnBrk="1" hangingPunct="1">
              <a:buClr>
                <a:srgbClr val="BDDEFF"/>
              </a:buClr>
              <a:buFont typeface="Wingdings" pitchFamily="1" charset="2"/>
              <a:buChar char="Ø"/>
            </a:pPr>
            <a:r>
              <a:rPr lang="it-IT" sz="1800" smtClean="0"/>
              <a:t>Project commercially not viable</a:t>
            </a:r>
          </a:p>
          <a:p>
            <a:pPr lvl="2" eaLnBrk="1" hangingPunct="1"/>
            <a:endParaRPr lang="en-GB" sz="1000" smtClean="0"/>
          </a:p>
        </p:txBody>
      </p:sp>
      <p:sp>
        <p:nvSpPr>
          <p:cNvPr id="3174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1" charset="0"/>
                <a:ea typeface="ＭＳ Ｐゴシック" pitchFamily="1" charset="-128"/>
              </a:defRPr>
            </a:lvl1pPr>
            <a:lvl2pPr marL="37931725" indent="-37474525" eaLnBrk="0" hangingPunct="0">
              <a:defRPr sz="7600" b="1">
                <a:solidFill>
                  <a:srgbClr val="FFD624"/>
                </a:solidFill>
                <a:latin typeface="Verdana" pitchFamily="1" charset="0"/>
                <a:ea typeface="ＭＳ Ｐゴシック" pitchFamily="1" charset="-128"/>
              </a:defRPr>
            </a:lvl2pPr>
            <a:lvl3pPr eaLnBrk="0" hangingPunct="0">
              <a:defRPr sz="7600" b="1">
                <a:solidFill>
                  <a:srgbClr val="FFD624"/>
                </a:solidFill>
                <a:latin typeface="Verdana" pitchFamily="1" charset="0"/>
                <a:ea typeface="ＭＳ Ｐゴシック" pitchFamily="1" charset="-128"/>
              </a:defRPr>
            </a:lvl3pPr>
            <a:lvl4pPr eaLnBrk="0" hangingPunct="0">
              <a:defRPr sz="7600" b="1">
                <a:solidFill>
                  <a:srgbClr val="FFD624"/>
                </a:solidFill>
                <a:latin typeface="Verdana" pitchFamily="1" charset="0"/>
                <a:ea typeface="ＭＳ Ｐゴシック" pitchFamily="1" charset="-128"/>
              </a:defRPr>
            </a:lvl4pPr>
            <a:lvl5pPr eaLnBrk="0" hangingPunct="0">
              <a:defRPr sz="7600" b="1">
                <a:solidFill>
                  <a:srgbClr val="FFD624"/>
                </a:solidFill>
                <a:latin typeface="Verdana" pitchFamily="1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1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1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1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1" charset="0"/>
                <a:ea typeface="ＭＳ Ｐゴシック" pitchFamily="1" charset="-128"/>
              </a:defRPr>
            </a:lvl9pPr>
          </a:lstStyle>
          <a:p>
            <a:pPr eaLnBrk="1" hangingPunct="1"/>
            <a:fld id="{5D1AC6A4-8699-4DE1-99E6-A4414210356B}" type="slidenum">
              <a:rPr lang="en-GB" sz="1400" b="0">
                <a:solidFill>
                  <a:schemeClr val="tx1"/>
                </a:solidFill>
                <a:latin typeface="Arial" charset="0"/>
              </a:rPr>
              <a:pPr eaLnBrk="1" hangingPunct="1"/>
              <a:t>12</a:t>
            </a:fld>
            <a:endParaRPr lang="en-GB" sz="1400" b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1192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n-GB" sz="2600" smtClean="0"/>
              <a:t>Other measures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Clr>
                <a:srgbClr val="2D5EC1"/>
              </a:buClr>
            </a:pPr>
            <a:r>
              <a:rPr lang="en-GB" b="1" smtClean="0">
                <a:solidFill>
                  <a:schemeClr val="tx1"/>
                </a:solidFill>
              </a:rPr>
              <a:t>Monitoring</a:t>
            </a:r>
            <a:r>
              <a:rPr lang="en-GB" smtClean="0">
                <a:solidFill>
                  <a:schemeClr val="tx1"/>
                </a:solidFill>
              </a:rPr>
              <a:t> </a:t>
            </a:r>
            <a:r>
              <a:rPr lang="en-GB" smtClean="0"/>
              <a:t>of PCI implementation by regional groups and ACER</a:t>
            </a:r>
          </a:p>
          <a:p>
            <a:pPr eaLnBrk="1" hangingPunct="1">
              <a:lnSpc>
                <a:spcPct val="90000"/>
              </a:lnSpc>
              <a:buClr>
                <a:srgbClr val="2D5EC1"/>
              </a:buClr>
            </a:pPr>
            <a:r>
              <a:rPr lang="en-GB" smtClean="0"/>
              <a:t>PCI </a:t>
            </a:r>
            <a:r>
              <a:rPr lang="en-GB" b="1" smtClean="0">
                <a:solidFill>
                  <a:schemeClr val="tx1"/>
                </a:solidFill>
              </a:rPr>
              <a:t>transparency platform</a:t>
            </a:r>
          </a:p>
          <a:p>
            <a:pPr eaLnBrk="1" hangingPunct="1">
              <a:lnSpc>
                <a:spcPct val="90000"/>
              </a:lnSpc>
              <a:buClr>
                <a:srgbClr val="2D5EC1"/>
              </a:buClr>
            </a:pPr>
            <a:r>
              <a:rPr lang="en-GB" smtClean="0"/>
              <a:t>Measures in case of significant delay of a PCI</a:t>
            </a:r>
          </a:p>
          <a:p>
            <a:pPr eaLnBrk="1" hangingPunct="1">
              <a:lnSpc>
                <a:spcPct val="90000"/>
              </a:lnSpc>
              <a:buClr>
                <a:srgbClr val="2D5EC1"/>
              </a:buClr>
            </a:pPr>
            <a:r>
              <a:rPr lang="en-GB" smtClean="0"/>
              <a:t>Possibility to </a:t>
            </a:r>
            <a:r>
              <a:rPr lang="en-GB" b="1" smtClean="0">
                <a:solidFill>
                  <a:schemeClr val="tx1"/>
                </a:solidFill>
              </a:rPr>
              <a:t>withdraw</a:t>
            </a:r>
            <a:r>
              <a:rPr lang="en-GB" smtClean="0"/>
              <a:t> a PCI from the Union-wide list</a:t>
            </a:r>
          </a:p>
          <a:p>
            <a:pPr eaLnBrk="1" hangingPunct="1">
              <a:lnSpc>
                <a:spcPct val="90000"/>
              </a:lnSpc>
              <a:buClr>
                <a:srgbClr val="2D5EC1"/>
              </a:buClr>
            </a:pPr>
            <a:r>
              <a:rPr lang="en-GB" b="1" smtClean="0">
                <a:solidFill>
                  <a:schemeClr val="tx1"/>
                </a:solidFill>
              </a:rPr>
              <a:t>European coordinators</a:t>
            </a:r>
            <a:r>
              <a:rPr lang="en-GB" smtClean="0">
                <a:solidFill>
                  <a:schemeClr val="tx1"/>
                </a:solidFill>
              </a:rPr>
              <a:t> </a:t>
            </a:r>
            <a:r>
              <a:rPr lang="en-GB" smtClean="0"/>
              <a:t>to facilitate coordination and implementation</a:t>
            </a:r>
          </a:p>
          <a:p>
            <a:pPr eaLnBrk="1" hangingPunct="1">
              <a:lnSpc>
                <a:spcPct val="90000"/>
              </a:lnSpc>
              <a:buClr>
                <a:srgbClr val="2D5EC1"/>
              </a:buClr>
            </a:pPr>
            <a:r>
              <a:rPr lang="en-GB" b="1" smtClean="0">
                <a:solidFill>
                  <a:schemeClr val="tx1"/>
                </a:solidFill>
              </a:rPr>
              <a:t>Implementation report</a:t>
            </a:r>
            <a:r>
              <a:rPr lang="en-GB" smtClean="0">
                <a:solidFill>
                  <a:schemeClr val="tx1"/>
                </a:solidFill>
              </a:rPr>
              <a:t> </a:t>
            </a:r>
            <a:r>
              <a:rPr lang="en-GB" smtClean="0"/>
              <a:t>from the Commission</a:t>
            </a:r>
          </a:p>
        </p:txBody>
      </p:sp>
      <p:sp>
        <p:nvSpPr>
          <p:cNvPr id="3379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1" charset="0"/>
                <a:ea typeface="ＭＳ Ｐゴシック" pitchFamily="1" charset="-128"/>
              </a:defRPr>
            </a:lvl1pPr>
            <a:lvl2pPr marL="37931725" indent="-37474525" eaLnBrk="0" hangingPunct="0">
              <a:defRPr sz="7600" b="1">
                <a:solidFill>
                  <a:srgbClr val="FFD624"/>
                </a:solidFill>
                <a:latin typeface="Verdana" pitchFamily="1" charset="0"/>
                <a:ea typeface="ＭＳ Ｐゴシック" pitchFamily="1" charset="-128"/>
              </a:defRPr>
            </a:lvl2pPr>
            <a:lvl3pPr eaLnBrk="0" hangingPunct="0">
              <a:defRPr sz="7600" b="1">
                <a:solidFill>
                  <a:srgbClr val="FFD624"/>
                </a:solidFill>
                <a:latin typeface="Verdana" pitchFamily="1" charset="0"/>
                <a:ea typeface="ＭＳ Ｐゴシック" pitchFamily="1" charset="-128"/>
              </a:defRPr>
            </a:lvl3pPr>
            <a:lvl4pPr eaLnBrk="0" hangingPunct="0">
              <a:defRPr sz="7600" b="1">
                <a:solidFill>
                  <a:srgbClr val="FFD624"/>
                </a:solidFill>
                <a:latin typeface="Verdana" pitchFamily="1" charset="0"/>
                <a:ea typeface="ＭＳ Ｐゴシック" pitchFamily="1" charset="-128"/>
              </a:defRPr>
            </a:lvl4pPr>
            <a:lvl5pPr eaLnBrk="0" hangingPunct="0">
              <a:defRPr sz="7600" b="1">
                <a:solidFill>
                  <a:srgbClr val="FFD624"/>
                </a:solidFill>
                <a:latin typeface="Verdana" pitchFamily="1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1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1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1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1" charset="0"/>
                <a:ea typeface="ＭＳ Ｐゴシック" pitchFamily="1" charset="-128"/>
              </a:defRPr>
            </a:lvl9pPr>
          </a:lstStyle>
          <a:p>
            <a:pPr eaLnBrk="1" hangingPunct="1"/>
            <a:fld id="{5A111D2F-6A0C-4204-8568-2A3692798559}" type="slidenum">
              <a:rPr lang="en-GB" sz="1400" b="0">
                <a:solidFill>
                  <a:schemeClr val="tx1"/>
                </a:solidFill>
                <a:latin typeface="Arial" charset="0"/>
              </a:rPr>
              <a:pPr eaLnBrk="1" hangingPunct="1"/>
              <a:t>13</a:t>
            </a:fld>
            <a:endParaRPr lang="en-GB" sz="1400" b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9659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2636912"/>
            <a:ext cx="7639000" cy="3529013"/>
          </a:xfrm>
        </p:spPr>
        <p:txBody>
          <a:bodyPr/>
          <a:lstStyle/>
          <a:p>
            <a:pPr eaLnBrk="1" hangingPunct="1">
              <a:spcBef>
                <a:spcPts val="1200"/>
              </a:spcBef>
              <a:buClrTx/>
            </a:pPr>
            <a:r>
              <a:rPr lang="fr-FR" dirty="0"/>
              <a:t>The </a:t>
            </a:r>
            <a:r>
              <a:rPr lang="fr-FR" dirty="0" err="1"/>
              <a:t>Regulation</a:t>
            </a:r>
            <a:r>
              <a:rPr lang="fr-FR" dirty="0"/>
              <a:t> on </a:t>
            </a:r>
            <a:r>
              <a:rPr lang="fr-FR" dirty="0" err="1"/>
              <a:t>trans</a:t>
            </a:r>
            <a:r>
              <a:rPr lang="fr-FR" dirty="0"/>
              <a:t>-European Energy Infrastructures </a:t>
            </a:r>
          </a:p>
          <a:p>
            <a:pPr eaLnBrk="1" hangingPunct="1">
              <a:spcBef>
                <a:spcPts val="1200"/>
              </a:spcBef>
              <a:buClrTx/>
            </a:pPr>
            <a:r>
              <a:rPr lang="fr-FR" b="1" dirty="0" err="1"/>
              <a:t>Preparing</a:t>
            </a:r>
            <a:r>
              <a:rPr lang="fr-FR" b="1" dirty="0"/>
              <a:t> for PCI identification </a:t>
            </a:r>
            <a:r>
              <a:rPr lang="fr-FR" b="1" dirty="0" err="1"/>
              <a:t>in</a:t>
            </a:r>
            <a:r>
              <a:rPr lang="fr-FR" b="1" dirty="0"/>
              <a:t> 2012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339850"/>
            <a:ext cx="8229600" cy="936625"/>
          </a:xfrm>
        </p:spPr>
        <p:txBody>
          <a:bodyPr/>
          <a:lstStyle/>
          <a:p>
            <a:pPr indent="0" eaLnBrk="1" hangingPunct="1"/>
            <a:r>
              <a:rPr lang="it-IT" sz="2600" dirty="0" smtClean="0"/>
              <a:t>CONTENT</a:t>
            </a:r>
            <a:endParaRPr lang="en-GB" sz="2600" dirty="0" smtClean="0">
              <a:solidFill>
                <a:srgbClr val="0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B8F313-93D0-4E6D-918E-8F93E76209A3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57967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1513" y="2492375"/>
            <a:ext cx="7932737" cy="3816350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0"/>
              </a:spcAft>
              <a:buClr>
                <a:srgbClr val="4F81BD"/>
              </a:buClr>
              <a:buNone/>
            </a:pPr>
            <a:r>
              <a:rPr lang="de-DE" sz="2000" b="1" dirty="0" err="1"/>
              <a:t>Using</a:t>
            </a:r>
            <a:r>
              <a:rPr lang="de-DE" sz="2000" b="1" dirty="0"/>
              <a:t> 2012 </a:t>
            </a:r>
            <a:r>
              <a:rPr lang="de-DE" sz="2000" b="1" dirty="0" err="1"/>
              <a:t>as</a:t>
            </a:r>
            <a:r>
              <a:rPr lang="de-DE" sz="2000" b="1" dirty="0"/>
              <a:t> </a:t>
            </a:r>
            <a:r>
              <a:rPr lang="de-DE" sz="2000" b="1" dirty="0" err="1"/>
              <a:t>preparatory</a:t>
            </a:r>
            <a:r>
              <a:rPr lang="de-DE" sz="2000" b="1" dirty="0"/>
              <a:t> </a:t>
            </a:r>
            <a:r>
              <a:rPr lang="de-DE" sz="2000" b="1" dirty="0" err="1"/>
              <a:t>year</a:t>
            </a:r>
            <a:r>
              <a:rPr lang="de-DE" sz="2000" b="1" dirty="0"/>
              <a:t> </a:t>
            </a:r>
            <a:r>
              <a:rPr lang="de-DE" sz="2000" dirty="0" err="1"/>
              <a:t>by</a:t>
            </a:r>
            <a:r>
              <a:rPr lang="de-DE" sz="2000" dirty="0"/>
              <a:t> </a:t>
            </a:r>
            <a:r>
              <a:rPr lang="de-DE" sz="2000" dirty="0" err="1"/>
              <a:t>establishing</a:t>
            </a:r>
            <a:r>
              <a:rPr lang="de-DE" sz="2000" dirty="0"/>
              <a:t> ad-hoc regional </a:t>
            </a:r>
            <a:r>
              <a:rPr lang="de-DE" sz="2000" dirty="0" err="1"/>
              <a:t>groups</a:t>
            </a:r>
            <a:r>
              <a:rPr lang="de-DE" sz="2000" dirty="0"/>
              <a:t> </a:t>
            </a:r>
            <a:r>
              <a:rPr lang="de-DE" sz="2000" dirty="0" err="1" smtClean="0"/>
              <a:t>to</a:t>
            </a:r>
            <a:endParaRPr lang="de-DE" sz="2000" dirty="0"/>
          </a:p>
          <a:p>
            <a:pPr>
              <a:spcBef>
                <a:spcPts val="600"/>
              </a:spcBef>
              <a:spcAft>
                <a:spcPts val="0"/>
              </a:spcAft>
              <a:buClr>
                <a:srgbClr val="4F81BD"/>
              </a:buClr>
            </a:pPr>
            <a:r>
              <a:rPr lang="de-DE" sz="1800" b="1" dirty="0"/>
              <a:t>Test </a:t>
            </a:r>
            <a:r>
              <a:rPr lang="de-DE" sz="1800" b="1" dirty="0" err="1"/>
              <a:t>process</a:t>
            </a:r>
            <a:r>
              <a:rPr lang="de-DE" sz="1800" b="1" dirty="0"/>
              <a:t> </a:t>
            </a:r>
            <a:r>
              <a:rPr lang="de-DE" sz="1800" dirty="0" err="1"/>
              <a:t>for</a:t>
            </a:r>
            <a:r>
              <a:rPr lang="de-DE" sz="1800" dirty="0"/>
              <a:t> PCI </a:t>
            </a:r>
            <a:r>
              <a:rPr lang="de-DE" sz="1800" dirty="0" err="1"/>
              <a:t>identification</a:t>
            </a:r>
            <a:r>
              <a:rPr lang="de-DE" sz="1800" dirty="0"/>
              <a:t> </a:t>
            </a:r>
            <a:r>
              <a:rPr lang="de-DE" sz="1800" dirty="0" err="1"/>
              <a:t>proposed</a:t>
            </a:r>
            <a:r>
              <a:rPr lang="de-DE" sz="1800" dirty="0"/>
              <a:t> in </a:t>
            </a:r>
            <a:r>
              <a:rPr lang="de-DE" sz="1800" dirty="0" err="1"/>
              <a:t>the</a:t>
            </a:r>
            <a:r>
              <a:rPr lang="de-DE" sz="1800" dirty="0"/>
              <a:t> Regulation </a:t>
            </a:r>
            <a:r>
              <a:rPr lang="de-DE" sz="1800" dirty="0" err="1"/>
              <a:t>through</a:t>
            </a:r>
            <a:r>
              <a:rPr lang="de-DE" sz="1800" dirty="0"/>
              <a:t> a </a:t>
            </a:r>
            <a:r>
              <a:rPr lang="de-DE" sz="1800" dirty="0" err="1"/>
              <a:t>pilot</a:t>
            </a:r>
            <a:r>
              <a:rPr lang="de-DE" sz="1800" dirty="0"/>
              <a:t> </a:t>
            </a:r>
            <a:r>
              <a:rPr lang="de-DE" sz="1800" dirty="0" err="1" smtClean="0"/>
              <a:t>exercise</a:t>
            </a:r>
            <a:r>
              <a:rPr lang="de-DE" sz="1800" dirty="0" smtClean="0"/>
              <a:t> </a:t>
            </a:r>
            <a:r>
              <a:rPr lang="de-DE" sz="1800" dirty="0" err="1"/>
              <a:t>for</a:t>
            </a:r>
            <a:r>
              <a:rPr lang="de-DE" sz="1800" dirty="0"/>
              <a:t> </a:t>
            </a:r>
            <a:r>
              <a:rPr lang="de-DE" sz="1800" dirty="0" err="1"/>
              <a:t>each</a:t>
            </a:r>
            <a:r>
              <a:rPr lang="de-DE" sz="1800" dirty="0"/>
              <a:t> </a:t>
            </a:r>
            <a:r>
              <a:rPr lang="de-DE" sz="1800" dirty="0" err="1"/>
              <a:t>priority</a:t>
            </a:r>
            <a:endParaRPr lang="de-DE" sz="1800" dirty="0"/>
          </a:p>
          <a:p>
            <a:pPr>
              <a:spcBef>
                <a:spcPts val="600"/>
              </a:spcBef>
              <a:spcAft>
                <a:spcPts val="0"/>
              </a:spcAft>
              <a:buClr>
                <a:srgbClr val="4F81BD"/>
              </a:buClr>
            </a:pPr>
            <a:r>
              <a:rPr lang="de-DE" sz="1800" dirty="0" err="1" smtClean="0"/>
              <a:t>Come</a:t>
            </a:r>
            <a:r>
              <a:rPr lang="de-DE" sz="1800" dirty="0" smtClean="0"/>
              <a:t> </a:t>
            </a:r>
            <a:r>
              <a:rPr lang="de-DE" sz="1800" dirty="0" err="1"/>
              <a:t>up</a:t>
            </a:r>
            <a:r>
              <a:rPr lang="de-DE" sz="1800" dirty="0"/>
              <a:t> </a:t>
            </a:r>
            <a:r>
              <a:rPr lang="de-DE" sz="1800" dirty="0" err="1"/>
              <a:t>with</a:t>
            </a:r>
            <a:r>
              <a:rPr lang="de-DE" sz="1800" dirty="0"/>
              <a:t> a </a:t>
            </a:r>
            <a:r>
              <a:rPr lang="de-DE" sz="1800" b="1" dirty="0" err="1"/>
              <a:t>list</a:t>
            </a:r>
            <a:r>
              <a:rPr lang="de-DE" sz="1800" b="1" dirty="0"/>
              <a:t> </a:t>
            </a:r>
            <a:r>
              <a:rPr lang="de-DE" sz="1800" b="1" dirty="0" err="1"/>
              <a:t>of</a:t>
            </a:r>
            <a:r>
              <a:rPr lang="de-DE" sz="1800" b="1" dirty="0"/>
              <a:t> potential </a:t>
            </a:r>
            <a:r>
              <a:rPr lang="de-DE" sz="1800" b="1" dirty="0" smtClean="0"/>
              <a:t>PCIs </a:t>
            </a:r>
            <a:r>
              <a:rPr lang="de-DE" sz="1800" dirty="0" smtClean="0"/>
              <a:t>on time </a:t>
            </a:r>
            <a:r>
              <a:rPr lang="de-DE" sz="1800" dirty="0" err="1" smtClean="0"/>
              <a:t>for</a:t>
            </a:r>
            <a:r>
              <a:rPr lang="de-DE" sz="1800" dirty="0" smtClean="0"/>
              <a:t> </a:t>
            </a:r>
            <a:r>
              <a:rPr lang="de-DE" sz="1800" dirty="0" err="1" smtClean="0"/>
              <a:t>the</a:t>
            </a:r>
            <a:r>
              <a:rPr lang="de-DE" sz="1800" dirty="0" smtClean="0"/>
              <a:t> </a:t>
            </a:r>
            <a:r>
              <a:rPr lang="de-DE" sz="1800" dirty="0" err="1" smtClean="0"/>
              <a:t>next</a:t>
            </a:r>
            <a:r>
              <a:rPr lang="de-DE" sz="1800" dirty="0" smtClean="0"/>
              <a:t> MFF 2014-2020</a:t>
            </a:r>
            <a:endParaRPr lang="de-DE" sz="1800" dirty="0"/>
          </a:p>
          <a:p>
            <a:pPr>
              <a:spcBef>
                <a:spcPts val="600"/>
              </a:spcBef>
              <a:spcAft>
                <a:spcPts val="0"/>
              </a:spcAft>
              <a:buClr>
                <a:srgbClr val="4F81BD"/>
              </a:buClr>
            </a:pPr>
            <a:r>
              <a:rPr lang="de-DE" sz="1800" dirty="0"/>
              <a:t>Create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b="1" dirty="0" err="1"/>
              <a:t>necessary</a:t>
            </a:r>
            <a:r>
              <a:rPr lang="de-DE" sz="1800" b="1" dirty="0"/>
              <a:t> </a:t>
            </a:r>
            <a:r>
              <a:rPr lang="de-DE" sz="1800" b="1" dirty="0" err="1"/>
              <a:t>synergies</a:t>
            </a:r>
            <a:r>
              <a:rPr lang="de-DE" sz="1800" b="1" dirty="0"/>
              <a:t> </a:t>
            </a:r>
            <a:r>
              <a:rPr lang="de-DE" sz="1800" dirty="0" err="1"/>
              <a:t>with</a:t>
            </a:r>
            <a:r>
              <a:rPr lang="de-DE" sz="1800" dirty="0"/>
              <a:t> </a:t>
            </a:r>
            <a:r>
              <a:rPr lang="de-DE" sz="1800" dirty="0" err="1"/>
              <a:t>existing</a:t>
            </a:r>
            <a:r>
              <a:rPr lang="de-DE" sz="1800" dirty="0"/>
              <a:t> regional </a:t>
            </a:r>
            <a:r>
              <a:rPr lang="de-DE" sz="1800" dirty="0" err="1"/>
              <a:t>cooperation</a:t>
            </a:r>
            <a:r>
              <a:rPr lang="de-DE" sz="1800" dirty="0"/>
              <a:t> </a:t>
            </a:r>
            <a:r>
              <a:rPr lang="de-DE" sz="1800" dirty="0" err="1"/>
              <a:t>fora</a:t>
            </a:r>
            <a:r>
              <a:rPr lang="de-DE" sz="1800" dirty="0"/>
              <a:t>, </a:t>
            </a:r>
            <a:r>
              <a:rPr lang="de-DE" sz="1800" dirty="0" err="1"/>
              <a:t>notably</a:t>
            </a:r>
            <a:r>
              <a:rPr lang="de-DE" sz="1800" dirty="0"/>
              <a:t> Regional </a:t>
            </a:r>
            <a:r>
              <a:rPr lang="de-DE" sz="1800" dirty="0" smtClean="0"/>
              <a:t>Initiatives</a:t>
            </a:r>
            <a:endParaRPr lang="de-DE" sz="1800" dirty="0"/>
          </a:p>
        </p:txBody>
      </p:sp>
      <p:sp>
        <p:nvSpPr>
          <p:cNvPr id="150533" name="Rectangle 2"/>
          <p:cNvSpPr>
            <a:spLocks/>
          </p:cNvSpPr>
          <p:nvPr/>
        </p:nvSpPr>
        <p:spPr bwMode="auto">
          <a:xfrm>
            <a:off x="395536" y="1309688"/>
            <a:ext cx="7981702" cy="103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58775"/>
            <a:r>
              <a:rPr lang="de-DE" sz="2600" dirty="0" err="1" smtClean="0">
                <a:solidFill>
                  <a:srgbClr val="0F5494"/>
                </a:solidFill>
              </a:rPr>
              <a:t>Preparing</a:t>
            </a:r>
            <a:r>
              <a:rPr lang="de-DE" sz="2600" dirty="0" smtClean="0">
                <a:solidFill>
                  <a:srgbClr val="0F5494"/>
                </a:solidFill>
              </a:rPr>
              <a:t> </a:t>
            </a:r>
            <a:r>
              <a:rPr lang="de-DE" sz="2600" dirty="0" err="1" smtClean="0">
                <a:solidFill>
                  <a:srgbClr val="0F5494"/>
                </a:solidFill>
              </a:rPr>
              <a:t>for</a:t>
            </a:r>
            <a:r>
              <a:rPr lang="de-DE" sz="2600" dirty="0" smtClean="0">
                <a:solidFill>
                  <a:srgbClr val="0F5494"/>
                </a:solidFill>
              </a:rPr>
              <a:t> PCI </a:t>
            </a:r>
            <a:r>
              <a:rPr lang="de-DE" sz="2600" dirty="0" err="1" smtClean="0">
                <a:solidFill>
                  <a:srgbClr val="0F5494"/>
                </a:solidFill>
              </a:rPr>
              <a:t>identification</a:t>
            </a:r>
            <a:r>
              <a:rPr lang="de-DE" sz="2600" dirty="0" smtClean="0">
                <a:solidFill>
                  <a:srgbClr val="0F5494"/>
                </a:solidFill>
              </a:rPr>
              <a:t> in 2012</a:t>
            </a:r>
            <a:r>
              <a:rPr lang="de-DE" sz="2600" dirty="0">
                <a:solidFill>
                  <a:srgbClr val="0F5494"/>
                </a:solidFill>
              </a:rPr>
              <a:t/>
            </a:r>
            <a:br>
              <a:rPr lang="de-DE" sz="2600" dirty="0">
                <a:solidFill>
                  <a:srgbClr val="0F5494"/>
                </a:solidFill>
              </a:rPr>
            </a:br>
            <a:r>
              <a:rPr lang="de-DE" sz="2600" i="1" dirty="0" err="1">
                <a:solidFill>
                  <a:schemeClr val="tx1"/>
                </a:solidFill>
              </a:rPr>
              <a:t>Objectives</a:t>
            </a:r>
            <a:endParaRPr lang="en-GB" sz="2600" i="1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B8F313-93D0-4E6D-918E-8F93E76209A3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469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Rectangle 2"/>
          <p:cNvSpPr>
            <a:spLocks/>
          </p:cNvSpPr>
          <p:nvPr/>
        </p:nvSpPr>
        <p:spPr bwMode="auto">
          <a:xfrm>
            <a:off x="539750" y="1309688"/>
            <a:ext cx="7837488" cy="103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58775"/>
            <a:r>
              <a:rPr lang="de-DE" sz="2600">
                <a:solidFill>
                  <a:srgbClr val="0F5494"/>
                </a:solidFill>
              </a:rPr>
              <a:t>Preparing for the PCI identification</a:t>
            </a:r>
            <a:br>
              <a:rPr lang="de-DE" sz="2600">
                <a:solidFill>
                  <a:srgbClr val="0F5494"/>
                </a:solidFill>
              </a:rPr>
            </a:br>
            <a:r>
              <a:rPr lang="de-DE" sz="2600" i="1">
                <a:solidFill>
                  <a:schemeClr val="tx1"/>
                </a:solidFill>
              </a:rPr>
              <a:t>Proposed timeline for each priority</a:t>
            </a:r>
            <a:endParaRPr lang="en-GB" sz="2600" i="1">
              <a:solidFill>
                <a:schemeClr val="tx1"/>
              </a:solidFill>
            </a:endParaRPr>
          </a:p>
        </p:txBody>
      </p:sp>
      <p:sp>
        <p:nvSpPr>
          <p:cNvPr id="152581" name="Line 5"/>
          <p:cNvSpPr>
            <a:spLocks noChangeShapeType="1"/>
          </p:cNvSpPr>
          <p:nvPr/>
        </p:nvSpPr>
        <p:spPr bwMode="auto">
          <a:xfrm>
            <a:off x="179388" y="5734050"/>
            <a:ext cx="87137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lg"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583" name="Rectangle 7"/>
          <p:cNvSpPr>
            <a:spLocks noChangeArrowheads="1"/>
          </p:cNvSpPr>
          <p:nvPr/>
        </p:nvSpPr>
        <p:spPr bwMode="auto">
          <a:xfrm>
            <a:off x="1187450" y="6021388"/>
            <a:ext cx="5556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3175" algn="ctr"/>
            <a:r>
              <a:rPr lang="fr-BE" sz="1400">
                <a:solidFill>
                  <a:srgbClr val="2D5EC1"/>
                </a:solidFill>
              </a:rPr>
              <a:t>By March </a:t>
            </a:r>
          </a:p>
          <a:p>
            <a:pPr marL="3175" algn="ctr"/>
            <a:r>
              <a:rPr lang="fr-BE" sz="1400">
                <a:solidFill>
                  <a:srgbClr val="2D5EC1"/>
                </a:solidFill>
              </a:rPr>
              <a:t>2012</a:t>
            </a:r>
            <a:endParaRPr lang="en-GB" sz="1400">
              <a:solidFill>
                <a:srgbClr val="2D5EC1"/>
              </a:solidFill>
            </a:endParaRPr>
          </a:p>
        </p:txBody>
      </p:sp>
      <p:sp>
        <p:nvSpPr>
          <p:cNvPr id="152585" name="Text Box 9"/>
          <p:cNvSpPr txBox="1">
            <a:spLocks noChangeArrowheads="1"/>
          </p:cNvSpPr>
          <p:nvPr/>
        </p:nvSpPr>
        <p:spPr bwMode="auto">
          <a:xfrm>
            <a:off x="735499" y="2276475"/>
            <a:ext cx="1297599" cy="707886"/>
          </a:xfrm>
          <a:prstGeom prst="rect">
            <a:avLst/>
          </a:prstGeom>
          <a:solidFill>
            <a:srgbClr val="99CC00"/>
          </a:solidFill>
          <a:ln w="635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3175" algn="ctr"/>
            <a:r>
              <a:rPr lang="fr-BE" sz="2000" b="0" dirty="0">
                <a:solidFill>
                  <a:schemeClr val="tx1"/>
                </a:solidFill>
              </a:rPr>
              <a:t>2012 </a:t>
            </a:r>
          </a:p>
          <a:p>
            <a:pPr marL="3175" algn="ctr"/>
            <a:r>
              <a:rPr lang="fr-BE" sz="2000" b="0" dirty="0" smtClean="0">
                <a:solidFill>
                  <a:schemeClr val="tx1"/>
                </a:solidFill>
              </a:rPr>
              <a:t>e-TYNDP</a:t>
            </a:r>
            <a:endParaRPr lang="en-GB" sz="2000" b="0" dirty="0">
              <a:solidFill>
                <a:schemeClr val="tx1"/>
              </a:solidFill>
            </a:endParaRPr>
          </a:p>
        </p:txBody>
      </p:sp>
      <p:sp>
        <p:nvSpPr>
          <p:cNvPr id="152586" name="Text Box 10"/>
          <p:cNvSpPr txBox="1">
            <a:spLocks noChangeArrowheads="1"/>
          </p:cNvSpPr>
          <p:nvPr/>
        </p:nvSpPr>
        <p:spPr bwMode="auto">
          <a:xfrm>
            <a:off x="2706688" y="3068638"/>
            <a:ext cx="1412875" cy="708025"/>
          </a:xfrm>
          <a:prstGeom prst="rect">
            <a:avLst/>
          </a:prstGeom>
          <a:solidFill>
            <a:srgbClr val="99CC00"/>
          </a:solidFill>
          <a:ln w="635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3175" algn="ctr"/>
            <a:r>
              <a:rPr lang="fr-BE" sz="2000" b="0" dirty="0" smtClean="0">
                <a:solidFill>
                  <a:schemeClr val="tx1"/>
                </a:solidFill>
              </a:rPr>
              <a:t>PCI</a:t>
            </a:r>
            <a:endParaRPr lang="fr-BE" sz="2000" b="0" dirty="0">
              <a:solidFill>
                <a:schemeClr val="tx1"/>
              </a:solidFill>
            </a:endParaRPr>
          </a:p>
          <a:p>
            <a:pPr marL="3175" algn="ctr"/>
            <a:r>
              <a:rPr lang="fr-BE" sz="2000" b="0" dirty="0" err="1">
                <a:solidFill>
                  <a:schemeClr val="tx1"/>
                </a:solidFill>
              </a:rPr>
              <a:t>proposals</a:t>
            </a:r>
            <a:endParaRPr lang="en-GB" sz="2000" b="0" dirty="0">
              <a:solidFill>
                <a:schemeClr val="tx1"/>
              </a:solidFill>
            </a:endParaRPr>
          </a:p>
        </p:txBody>
      </p:sp>
      <p:sp>
        <p:nvSpPr>
          <p:cNvPr id="152587" name="Rectangle 11"/>
          <p:cNvSpPr>
            <a:spLocks noChangeArrowheads="1"/>
          </p:cNvSpPr>
          <p:nvPr/>
        </p:nvSpPr>
        <p:spPr bwMode="auto">
          <a:xfrm>
            <a:off x="3152775" y="6021388"/>
            <a:ext cx="5556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3175" algn="ctr"/>
            <a:r>
              <a:rPr lang="fr-BE" sz="1400" dirty="0">
                <a:solidFill>
                  <a:srgbClr val="2D5EC1"/>
                </a:solidFill>
              </a:rPr>
              <a:t>By </a:t>
            </a:r>
            <a:r>
              <a:rPr lang="fr-BE" sz="1400" dirty="0" err="1">
                <a:solidFill>
                  <a:srgbClr val="2D5EC1"/>
                </a:solidFill>
              </a:rPr>
              <a:t>June</a:t>
            </a:r>
            <a:r>
              <a:rPr lang="fr-BE" sz="1400" dirty="0">
                <a:solidFill>
                  <a:srgbClr val="2D5EC1"/>
                </a:solidFill>
              </a:rPr>
              <a:t> </a:t>
            </a:r>
          </a:p>
          <a:p>
            <a:pPr marL="3175" algn="ctr"/>
            <a:r>
              <a:rPr lang="fr-BE" sz="1400" dirty="0">
                <a:solidFill>
                  <a:srgbClr val="2D5EC1"/>
                </a:solidFill>
              </a:rPr>
              <a:t>2012</a:t>
            </a:r>
            <a:endParaRPr lang="en-GB" sz="1400" dirty="0">
              <a:solidFill>
                <a:srgbClr val="2D5EC1"/>
              </a:solidFill>
            </a:endParaRPr>
          </a:p>
        </p:txBody>
      </p:sp>
      <p:sp>
        <p:nvSpPr>
          <p:cNvPr id="152588" name="Rectangle 12"/>
          <p:cNvSpPr>
            <a:spLocks noChangeArrowheads="1"/>
          </p:cNvSpPr>
          <p:nvPr/>
        </p:nvSpPr>
        <p:spPr bwMode="auto">
          <a:xfrm>
            <a:off x="5292725" y="6021388"/>
            <a:ext cx="5556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3175" algn="ctr"/>
            <a:r>
              <a:rPr lang="fr-BE" sz="1400">
                <a:solidFill>
                  <a:srgbClr val="2D5EC1"/>
                </a:solidFill>
              </a:rPr>
              <a:t>By September </a:t>
            </a:r>
          </a:p>
          <a:p>
            <a:pPr marL="3175" algn="ctr"/>
            <a:r>
              <a:rPr lang="fr-BE" sz="1400">
                <a:solidFill>
                  <a:srgbClr val="2D5EC1"/>
                </a:solidFill>
              </a:rPr>
              <a:t>2012</a:t>
            </a:r>
            <a:endParaRPr lang="en-GB" sz="1400">
              <a:solidFill>
                <a:srgbClr val="2D5EC1"/>
              </a:solidFill>
            </a:endParaRPr>
          </a:p>
        </p:txBody>
      </p:sp>
      <p:sp>
        <p:nvSpPr>
          <p:cNvPr id="152589" name="Rectangle 13"/>
          <p:cNvSpPr>
            <a:spLocks noChangeArrowheads="1"/>
          </p:cNvSpPr>
          <p:nvPr/>
        </p:nvSpPr>
        <p:spPr bwMode="auto">
          <a:xfrm>
            <a:off x="7524750" y="6021388"/>
            <a:ext cx="5556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3175" algn="ctr"/>
            <a:r>
              <a:rPr lang="fr-BE" sz="1400">
                <a:solidFill>
                  <a:srgbClr val="2D5EC1"/>
                </a:solidFill>
              </a:rPr>
              <a:t>By December </a:t>
            </a:r>
          </a:p>
          <a:p>
            <a:pPr marL="3175" algn="ctr"/>
            <a:r>
              <a:rPr lang="fr-BE" sz="1400">
                <a:solidFill>
                  <a:srgbClr val="2D5EC1"/>
                </a:solidFill>
              </a:rPr>
              <a:t>2012</a:t>
            </a:r>
            <a:endParaRPr lang="en-GB" sz="1400">
              <a:solidFill>
                <a:srgbClr val="2D5EC1"/>
              </a:solidFill>
            </a:endParaRPr>
          </a:p>
        </p:txBody>
      </p:sp>
      <p:sp>
        <p:nvSpPr>
          <p:cNvPr id="152591" name="Text Box 15"/>
          <p:cNvSpPr txBox="1">
            <a:spLocks noChangeArrowheads="1"/>
          </p:cNvSpPr>
          <p:nvPr/>
        </p:nvSpPr>
        <p:spPr bwMode="auto">
          <a:xfrm>
            <a:off x="4291013" y="3789363"/>
            <a:ext cx="2270125" cy="708025"/>
          </a:xfrm>
          <a:prstGeom prst="rect">
            <a:avLst/>
          </a:prstGeom>
          <a:solidFill>
            <a:srgbClr val="FFCC00"/>
          </a:solidFill>
          <a:ln w="6350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3175" algn="ctr"/>
            <a:r>
              <a:rPr lang="fr-BE" sz="2000" b="0" dirty="0">
                <a:solidFill>
                  <a:schemeClr val="tx1"/>
                </a:solidFill>
              </a:rPr>
              <a:t>Evaluation </a:t>
            </a:r>
          </a:p>
          <a:p>
            <a:pPr marL="3175" algn="ctr"/>
            <a:r>
              <a:rPr lang="fr-BE" sz="2000" b="0" dirty="0">
                <a:solidFill>
                  <a:schemeClr val="tx1"/>
                </a:solidFill>
              </a:rPr>
              <a:t>of PCI </a:t>
            </a:r>
            <a:r>
              <a:rPr lang="fr-BE" sz="2000" b="0" dirty="0" err="1">
                <a:solidFill>
                  <a:schemeClr val="tx1"/>
                </a:solidFill>
              </a:rPr>
              <a:t>proposals</a:t>
            </a:r>
            <a:endParaRPr lang="en-GB" sz="2000" b="0" dirty="0">
              <a:solidFill>
                <a:schemeClr val="tx1"/>
              </a:solidFill>
            </a:endParaRPr>
          </a:p>
        </p:txBody>
      </p:sp>
      <p:sp>
        <p:nvSpPr>
          <p:cNvPr id="152594" name="Text Box 18"/>
          <p:cNvSpPr txBox="1">
            <a:spLocks noChangeArrowheads="1"/>
          </p:cNvSpPr>
          <p:nvPr/>
        </p:nvSpPr>
        <p:spPr bwMode="auto">
          <a:xfrm>
            <a:off x="6588125" y="4508500"/>
            <a:ext cx="2338388" cy="708025"/>
          </a:xfrm>
          <a:prstGeom prst="rect">
            <a:avLst/>
          </a:prstGeom>
          <a:solidFill>
            <a:srgbClr val="FF99CC"/>
          </a:solidFill>
          <a:ln w="63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175" algn="ctr"/>
            <a:r>
              <a:rPr lang="fr-BE" sz="2000" b="0">
                <a:solidFill>
                  <a:schemeClr val="tx1"/>
                </a:solidFill>
              </a:rPr>
              <a:t>Regional pilot PCI list</a:t>
            </a:r>
            <a:endParaRPr lang="en-GB" sz="2000" b="0">
              <a:solidFill>
                <a:schemeClr val="tx1"/>
              </a:solidFill>
            </a:endParaRPr>
          </a:p>
        </p:txBody>
      </p:sp>
      <p:sp>
        <p:nvSpPr>
          <p:cNvPr id="152595" name="Line 19"/>
          <p:cNvSpPr>
            <a:spLocks noChangeShapeType="1"/>
          </p:cNvSpPr>
          <p:nvPr/>
        </p:nvSpPr>
        <p:spPr bwMode="auto">
          <a:xfrm>
            <a:off x="7740650" y="5229225"/>
            <a:ext cx="0" cy="504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596" name="AutoShape 20"/>
          <p:cNvSpPr>
            <a:spLocks noChangeArrowheads="1"/>
          </p:cNvSpPr>
          <p:nvPr/>
        </p:nvSpPr>
        <p:spPr bwMode="auto">
          <a:xfrm>
            <a:off x="179388" y="3141663"/>
            <a:ext cx="2016125" cy="647700"/>
          </a:xfrm>
          <a:prstGeom prst="rightArrow">
            <a:avLst>
              <a:gd name="adj1" fmla="val 100000"/>
              <a:gd name="adj2" fmla="val 55655"/>
            </a:avLst>
          </a:prstGeom>
          <a:solidFill>
            <a:srgbClr val="CCFFFF"/>
          </a:solidFill>
          <a:ln w="9525">
            <a:solidFill>
              <a:srgbClr val="33CCCC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3175" algn="ctr"/>
            <a:r>
              <a:rPr lang="fr-BE" sz="1200" dirty="0">
                <a:solidFill>
                  <a:srgbClr val="3E6FD2"/>
                </a:solidFill>
              </a:rPr>
              <a:t>Set </a:t>
            </a:r>
          </a:p>
          <a:p>
            <a:pPr marL="3175" algn="ctr"/>
            <a:r>
              <a:rPr lang="fr-BE" sz="1200" dirty="0" err="1">
                <a:solidFill>
                  <a:srgbClr val="3E6FD2"/>
                </a:solidFill>
              </a:rPr>
              <a:t>requirements</a:t>
            </a:r>
            <a:r>
              <a:rPr lang="fr-BE" sz="1200" dirty="0">
                <a:solidFill>
                  <a:srgbClr val="3E6FD2"/>
                </a:solidFill>
              </a:rPr>
              <a:t> </a:t>
            </a:r>
          </a:p>
          <a:p>
            <a:pPr marL="3175" algn="ctr"/>
            <a:r>
              <a:rPr lang="fr-BE" sz="1200" dirty="0">
                <a:solidFill>
                  <a:srgbClr val="3E6FD2"/>
                </a:solidFill>
              </a:rPr>
              <a:t>for application file</a:t>
            </a:r>
            <a:endParaRPr lang="en-GB" sz="1200" dirty="0">
              <a:solidFill>
                <a:srgbClr val="3E6FD2"/>
              </a:solidFill>
            </a:endParaRPr>
          </a:p>
        </p:txBody>
      </p:sp>
      <p:sp>
        <p:nvSpPr>
          <p:cNvPr id="152597" name="AutoShape 21"/>
          <p:cNvSpPr>
            <a:spLocks noChangeArrowheads="1"/>
          </p:cNvSpPr>
          <p:nvPr/>
        </p:nvSpPr>
        <p:spPr bwMode="auto">
          <a:xfrm>
            <a:off x="179388" y="3933825"/>
            <a:ext cx="3529012" cy="647700"/>
          </a:xfrm>
          <a:prstGeom prst="rightArrow">
            <a:avLst>
              <a:gd name="adj1" fmla="val 100000"/>
              <a:gd name="adj2" fmla="val 97418"/>
            </a:avLst>
          </a:prstGeom>
          <a:solidFill>
            <a:srgbClr val="CCFFFF"/>
          </a:solidFill>
          <a:ln w="9525">
            <a:solidFill>
              <a:srgbClr val="33CCCC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3175" algn="ctr"/>
            <a:r>
              <a:rPr lang="fr-BE" sz="1200">
                <a:solidFill>
                  <a:srgbClr val="3E6FD2"/>
                </a:solidFill>
              </a:rPr>
              <a:t>Apply criteria for evaluation</a:t>
            </a:r>
          </a:p>
        </p:txBody>
      </p:sp>
      <p:sp>
        <p:nvSpPr>
          <p:cNvPr id="152598" name="AutoShape 22"/>
          <p:cNvSpPr>
            <a:spLocks noChangeArrowheads="1"/>
          </p:cNvSpPr>
          <p:nvPr/>
        </p:nvSpPr>
        <p:spPr bwMode="auto">
          <a:xfrm>
            <a:off x="179388" y="4724400"/>
            <a:ext cx="5905500" cy="647700"/>
          </a:xfrm>
          <a:prstGeom prst="rightArrow">
            <a:avLst>
              <a:gd name="adj1" fmla="val 100000"/>
              <a:gd name="adj2" fmla="val 163020"/>
            </a:avLst>
          </a:prstGeom>
          <a:solidFill>
            <a:srgbClr val="CCFFFF"/>
          </a:solidFill>
          <a:ln w="9525">
            <a:solidFill>
              <a:srgbClr val="33CCCC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3175" algn="ctr"/>
            <a:r>
              <a:rPr lang="fr-BE" sz="1200">
                <a:solidFill>
                  <a:srgbClr val="3E6FD2"/>
                </a:solidFill>
              </a:rPr>
              <a:t>Share experience between regions </a:t>
            </a:r>
          </a:p>
          <a:p>
            <a:pPr marL="3175" algn="ctr"/>
            <a:r>
              <a:rPr lang="fr-BE" sz="1200">
                <a:solidFill>
                  <a:srgbClr val="3E6FD2"/>
                </a:solidFill>
              </a:rPr>
              <a:t>and establish best practice</a:t>
            </a:r>
            <a:endParaRPr lang="en-GB" sz="1200">
              <a:solidFill>
                <a:srgbClr val="3E6FD2"/>
              </a:solidFill>
            </a:endParaRPr>
          </a:p>
        </p:txBody>
      </p:sp>
      <p:sp>
        <p:nvSpPr>
          <p:cNvPr id="152599" name="Line 23"/>
          <p:cNvSpPr>
            <a:spLocks noChangeShapeType="1"/>
          </p:cNvSpPr>
          <p:nvPr/>
        </p:nvSpPr>
        <p:spPr bwMode="auto">
          <a:xfrm>
            <a:off x="3419475" y="3789363"/>
            <a:ext cx="0" cy="19446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600" name="Line 24"/>
          <p:cNvSpPr>
            <a:spLocks noChangeShapeType="1"/>
          </p:cNvSpPr>
          <p:nvPr/>
        </p:nvSpPr>
        <p:spPr bwMode="auto">
          <a:xfrm>
            <a:off x="1403350" y="2997200"/>
            <a:ext cx="0" cy="2736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601" name="Line 25"/>
          <p:cNvSpPr>
            <a:spLocks noChangeShapeType="1"/>
          </p:cNvSpPr>
          <p:nvPr/>
        </p:nvSpPr>
        <p:spPr bwMode="auto">
          <a:xfrm>
            <a:off x="5424488" y="4510088"/>
            <a:ext cx="0" cy="1223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B8F313-93D0-4E6D-918E-8F93E76209A3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7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2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2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2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2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2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2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81" grpId="0" animBg="1"/>
      <p:bldP spid="152583" grpId="0"/>
      <p:bldP spid="152585" grpId="0" animBg="1"/>
      <p:bldP spid="152586" grpId="0" animBg="1"/>
      <p:bldP spid="152587" grpId="0"/>
      <p:bldP spid="152588" grpId="0"/>
      <p:bldP spid="152589" grpId="0"/>
      <p:bldP spid="152591" grpId="0" animBg="1"/>
      <p:bldP spid="152594" grpId="0" animBg="1"/>
      <p:bldP spid="152595" grpId="0" animBg="1"/>
      <p:bldP spid="152596" grpId="0" animBg="1"/>
      <p:bldP spid="152597" grpId="0" animBg="1"/>
      <p:bldP spid="152598" grpId="0" animBg="1"/>
      <p:bldP spid="152599" grpId="0" animBg="1"/>
      <p:bldP spid="152600" grpId="0" animBg="1"/>
      <p:bldP spid="15260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9552" y="2362200"/>
            <a:ext cx="8291513" cy="4176712"/>
          </a:xfrm>
        </p:spPr>
        <p:txBody>
          <a:bodyPr/>
          <a:lstStyle/>
          <a:p>
            <a:pPr marL="342900" lvl="1" indent="-342900">
              <a:spcBef>
                <a:spcPts val="600"/>
              </a:spcBef>
              <a:spcAft>
                <a:spcPts val="0"/>
              </a:spcAft>
              <a:buClr>
                <a:srgbClr val="4F81BD"/>
              </a:buClr>
            </a:pPr>
            <a:r>
              <a:rPr lang="de-DE" sz="1800" b="0" i="1" dirty="0" err="1" smtClean="0">
                <a:ea typeface="+mn-ea"/>
                <a:cs typeface="+mn-cs"/>
              </a:rPr>
              <a:t>Define</a:t>
            </a:r>
            <a:r>
              <a:rPr lang="de-DE" sz="1800" b="0" i="1" dirty="0" smtClean="0">
                <a:ea typeface="+mn-ea"/>
                <a:cs typeface="+mn-cs"/>
              </a:rPr>
              <a:t> </a:t>
            </a:r>
            <a:r>
              <a:rPr lang="de-DE" sz="1800" i="1" dirty="0" err="1">
                <a:ea typeface="+mn-ea"/>
                <a:cs typeface="+mn-cs"/>
              </a:rPr>
              <a:t>work</a:t>
            </a:r>
            <a:r>
              <a:rPr lang="de-DE" sz="1800" i="1" dirty="0">
                <a:ea typeface="+mn-ea"/>
                <a:cs typeface="+mn-cs"/>
              </a:rPr>
              <a:t> plan and </a:t>
            </a:r>
            <a:r>
              <a:rPr lang="de-DE" sz="1800" i="1" dirty="0" err="1">
                <a:ea typeface="+mn-ea"/>
                <a:cs typeface="+mn-cs"/>
              </a:rPr>
              <a:t>timeline</a:t>
            </a:r>
            <a:r>
              <a:rPr lang="de-DE" sz="1800" i="1" dirty="0">
                <a:ea typeface="+mn-ea"/>
                <a:cs typeface="+mn-cs"/>
              </a:rPr>
              <a:t> </a:t>
            </a:r>
            <a:r>
              <a:rPr lang="de-DE" sz="1800" b="0" i="1" dirty="0" err="1">
                <a:ea typeface="+mn-ea"/>
                <a:cs typeface="+mn-cs"/>
              </a:rPr>
              <a:t>for</a:t>
            </a:r>
            <a:r>
              <a:rPr lang="de-DE" sz="1800" b="0" i="1" dirty="0">
                <a:ea typeface="+mn-ea"/>
                <a:cs typeface="+mn-cs"/>
              </a:rPr>
              <a:t> 2012</a:t>
            </a:r>
          </a:p>
          <a:p>
            <a:pPr marL="342900" lvl="1" indent="-342900">
              <a:spcBef>
                <a:spcPts val="600"/>
              </a:spcBef>
              <a:spcAft>
                <a:spcPts val="0"/>
              </a:spcAft>
              <a:buClr>
                <a:srgbClr val="4F81BD"/>
              </a:buClr>
            </a:pPr>
            <a:r>
              <a:rPr lang="hu-HU" sz="1800" b="0" i="1" dirty="0" smtClean="0">
                <a:ea typeface="+mn-ea"/>
                <a:cs typeface="+mn-cs"/>
              </a:rPr>
              <a:t>I</a:t>
            </a:r>
            <a:r>
              <a:rPr lang="en-GB" sz="1800" b="0" i="1" dirty="0" err="1">
                <a:ea typeface="+mn-ea"/>
                <a:cs typeface="+mn-cs"/>
              </a:rPr>
              <a:t>dentify</a:t>
            </a:r>
            <a:r>
              <a:rPr lang="en-GB" sz="1800" b="0" i="1" dirty="0">
                <a:ea typeface="+mn-ea"/>
                <a:cs typeface="+mn-cs"/>
              </a:rPr>
              <a:t> </a:t>
            </a:r>
            <a:r>
              <a:rPr lang="en-GB" sz="1800" i="1" dirty="0">
                <a:ea typeface="+mn-ea"/>
                <a:cs typeface="+mn-cs"/>
              </a:rPr>
              <a:t>project information </a:t>
            </a:r>
            <a:r>
              <a:rPr lang="en-GB" sz="1800" b="0" i="1" dirty="0">
                <a:ea typeface="+mn-ea"/>
                <a:cs typeface="+mn-cs"/>
              </a:rPr>
              <a:t>relevant for project evaluation (according to methodology set out in Regulation</a:t>
            </a:r>
            <a:r>
              <a:rPr lang="en-GB" sz="1800" b="0" i="1" dirty="0" smtClean="0">
                <a:ea typeface="+mn-ea"/>
                <a:cs typeface="+mn-cs"/>
              </a:rPr>
              <a:t>)</a:t>
            </a:r>
          </a:p>
          <a:p>
            <a:pPr marL="342900" lvl="1" indent="-342900">
              <a:spcBef>
                <a:spcPts val="600"/>
              </a:spcBef>
              <a:spcAft>
                <a:spcPts val="0"/>
              </a:spcAft>
              <a:buClr>
                <a:srgbClr val="4F81BD"/>
              </a:buClr>
            </a:pPr>
            <a:r>
              <a:rPr lang="hu-HU" sz="1800" b="0" i="1" dirty="0"/>
              <a:t>A</a:t>
            </a:r>
            <a:r>
              <a:rPr lang="en-GB" sz="1800" b="0" i="1" dirty="0" err="1"/>
              <a:t>gree</a:t>
            </a:r>
            <a:r>
              <a:rPr lang="en-GB" sz="1800" b="0" i="1" dirty="0"/>
              <a:t> on </a:t>
            </a:r>
            <a:r>
              <a:rPr lang="en-GB" sz="1800" i="1" dirty="0"/>
              <a:t>weighting</a:t>
            </a:r>
            <a:r>
              <a:rPr lang="en-GB" sz="1800" b="0" i="1" dirty="0"/>
              <a:t> </a:t>
            </a:r>
            <a:r>
              <a:rPr lang="hu-HU" sz="1800" b="0" i="1" dirty="0" err="1"/>
              <a:t>for</a:t>
            </a:r>
            <a:r>
              <a:rPr lang="hu-HU" sz="1800" b="0" i="1" dirty="0"/>
              <a:t> project </a:t>
            </a:r>
            <a:r>
              <a:rPr lang="hu-HU" sz="1800" b="0" i="1" dirty="0" err="1"/>
              <a:t>evaluation</a:t>
            </a:r>
            <a:r>
              <a:rPr lang="hu-HU" sz="1800" b="0" i="1" dirty="0"/>
              <a:t> </a:t>
            </a:r>
            <a:r>
              <a:rPr lang="en-GB" sz="1800" b="0" i="1" dirty="0" smtClean="0"/>
              <a:t>criteria</a:t>
            </a:r>
            <a:endParaRPr lang="en-GB" sz="1800" b="0" i="1" dirty="0" smtClean="0">
              <a:ea typeface="+mn-ea"/>
              <a:cs typeface="+mn-cs"/>
            </a:endParaRPr>
          </a:p>
          <a:p>
            <a:pPr marL="342900" lvl="1" indent="-342900">
              <a:spcBef>
                <a:spcPts val="600"/>
              </a:spcBef>
              <a:spcAft>
                <a:spcPts val="0"/>
              </a:spcAft>
              <a:buClr>
                <a:srgbClr val="4F81BD"/>
              </a:buClr>
            </a:pPr>
            <a:r>
              <a:rPr lang="en-GB" sz="1800" i="1" dirty="0" smtClean="0">
                <a:ea typeface="+mn-ea"/>
                <a:cs typeface="+mn-cs"/>
              </a:rPr>
              <a:t>Collect </a:t>
            </a:r>
            <a:r>
              <a:rPr lang="en-GB" sz="1800" i="1" dirty="0">
                <a:ea typeface="+mn-ea"/>
                <a:cs typeface="+mn-cs"/>
              </a:rPr>
              <a:t>project proposals </a:t>
            </a:r>
            <a:r>
              <a:rPr lang="en-GB" sz="1800" b="0" i="1" dirty="0">
                <a:ea typeface="+mn-ea"/>
                <a:cs typeface="+mn-cs"/>
              </a:rPr>
              <a:t>from project </a:t>
            </a:r>
            <a:r>
              <a:rPr lang="en-GB" sz="1800" b="0" i="1" dirty="0" smtClean="0">
                <a:ea typeface="+mn-ea"/>
                <a:cs typeface="+mn-cs"/>
              </a:rPr>
              <a:t>promoters</a:t>
            </a:r>
          </a:p>
          <a:p>
            <a:pPr lvl="1">
              <a:buClr>
                <a:srgbClr val="4F81BD"/>
              </a:buClr>
            </a:pPr>
            <a:r>
              <a:rPr lang="fr-BE" sz="1600" b="0" dirty="0"/>
              <a:t>TYNDP </a:t>
            </a:r>
            <a:r>
              <a:rPr lang="fr-BE" sz="1600" b="0" dirty="0" err="1"/>
              <a:t>projects</a:t>
            </a:r>
            <a:r>
              <a:rPr lang="fr-BE" sz="1600" b="0" dirty="0"/>
              <a:t> to </a:t>
            </a:r>
            <a:r>
              <a:rPr lang="fr-BE" sz="1600" b="0" dirty="0" err="1"/>
              <a:t>be</a:t>
            </a:r>
            <a:r>
              <a:rPr lang="fr-BE" sz="1600" b="0" dirty="0"/>
              <a:t> </a:t>
            </a:r>
            <a:r>
              <a:rPr lang="fr-BE" sz="1600" b="0" dirty="0" err="1"/>
              <a:t>submitted</a:t>
            </a:r>
            <a:r>
              <a:rPr lang="fr-BE" sz="1600" b="0" dirty="0"/>
              <a:t> by </a:t>
            </a:r>
            <a:r>
              <a:rPr lang="fr-BE" sz="1600" b="0" dirty="0" err="1"/>
              <a:t>mid</a:t>
            </a:r>
            <a:r>
              <a:rPr lang="fr-BE" sz="1600" b="0" dirty="0"/>
              <a:t>-May</a:t>
            </a:r>
          </a:p>
          <a:p>
            <a:pPr lvl="1">
              <a:buClr>
                <a:srgbClr val="4F81BD"/>
              </a:buClr>
            </a:pPr>
            <a:r>
              <a:rPr lang="fr-BE" sz="1600" b="0" dirty="0"/>
              <a:t>"Non TYNDP" </a:t>
            </a:r>
            <a:r>
              <a:rPr lang="fr-BE" sz="1600" b="0" dirty="0" err="1"/>
              <a:t>projects</a:t>
            </a:r>
            <a:r>
              <a:rPr lang="fr-BE" sz="1600" b="0" dirty="0"/>
              <a:t> (</a:t>
            </a:r>
            <a:r>
              <a:rPr lang="fr-BE" sz="1600" b="0" dirty="0" err="1"/>
              <a:t>third</a:t>
            </a:r>
            <a:r>
              <a:rPr lang="fr-BE" sz="1600" b="0" dirty="0"/>
              <a:t> party, </a:t>
            </a:r>
            <a:r>
              <a:rPr lang="fr-BE" sz="1600" b="0" dirty="0" err="1"/>
              <a:t>electricity</a:t>
            </a:r>
            <a:r>
              <a:rPr lang="fr-BE" sz="1600" b="0" dirty="0"/>
              <a:t> </a:t>
            </a:r>
            <a:r>
              <a:rPr lang="fr-BE" sz="1600" b="0" dirty="0" err="1"/>
              <a:t>storage</a:t>
            </a:r>
            <a:r>
              <a:rPr lang="fr-BE" sz="1600" b="0" dirty="0"/>
              <a:t>)</a:t>
            </a:r>
          </a:p>
          <a:p>
            <a:pPr lvl="2">
              <a:buClr>
                <a:srgbClr val="2D5EC1"/>
              </a:buClr>
              <a:buFont typeface="Wingdings" pitchFamily="2" charset="2"/>
              <a:buChar char="§"/>
            </a:pPr>
            <a:r>
              <a:rPr lang="fr-BE" sz="1600" dirty="0" err="1"/>
              <a:t>Request</a:t>
            </a:r>
            <a:r>
              <a:rPr lang="fr-BE" sz="1600" dirty="0"/>
              <a:t> for information in </a:t>
            </a:r>
            <a:r>
              <a:rPr lang="fr-BE" sz="1600" dirty="0" err="1"/>
              <a:t>two</a:t>
            </a:r>
            <a:r>
              <a:rPr lang="fr-BE" sz="1600" dirty="0"/>
              <a:t> phases (</a:t>
            </a:r>
            <a:r>
              <a:rPr lang="fr-BE" sz="1600" dirty="0" err="1"/>
              <a:t>tbc</a:t>
            </a:r>
            <a:r>
              <a:rPr lang="fr-BE" sz="1600" dirty="0"/>
              <a:t>)</a:t>
            </a:r>
          </a:p>
          <a:p>
            <a:pPr lvl="3">
              <a:buClr>
                <a:srgbClr val="2D5EC1"/>
              </a:buClr>
              <a:buFont typeface="Wingdings" charset="2"/>
              <a:buChar char="ü"/>
            </a:pPr>
            <a:r>
              <a:rPr lang="fr-BE" sz="1400" dirty="0">
                <a:latin typeface="Verdana"/>
                <a:cs typeface="Verdana"/>
              </a:rPr>
              <a:t>By </a:t>
            </a:r>
            <a:r>
              <a:rPr lang="fr-BE" sz="1400" dirty="0" err="1">
                <a:latin typeface="Verdana"/>
                <a:cs typeface="Verdana"/>
              </a:rPr>
              <a:t>early</a:t>
            </a:r>
            <a:r>
              <a:rPr lang="fr-BE" sz="1400" dirty="0">
                <a:latin typeface="Verdana"/>
                <a:cs typeface="Verdana"/>
              </a:rPr>
              <a:t> </a:t>
            </a:r>
            <a:r>
              <a:rPr lang="fr-BE" sz="1400" dirty="0" err="1">
                <a:latin typeface="Verdana"/>
                <a:cs typeface="Verdana"/>
              </a:rPr>
              <a:t>June</a:t>
            </a:r>
            <a:r>
              <a:rPr lang="fr-BE" sz="1400" dirty="0">
                <a:latin typeface="Verdana"/>
                <a:cs typeface="Verdana"/>
              </a:rPr>
              <a:t>: </a:t>
            </a:r>
            <a:r>
              <a:rPr lang="fr-BE" sz="1400" dirty="0" err="1">
                <a:latin typeface="Verdana"/>
                <a:cs typeface="Verdana"/>
              </a:rPr>
              <a:t>project</a:t>
            </a:r>
            <a:r>
              <a:rPr lang="fr-BE" sz="1400" dirty="0">
                <a:latin typeface="Verdana"/>
                <a:cs typeface="Verdana"/>
              </a:rPr>
              <a:t> </a:t>
            </a:r>
            <a:r>
              <a:rPr lang="fr-BE" sz="1400" dirty="0" err="1">
                <a:latin typeface="Verdana"/>
                <a:cs typeface="Verdana"/>
              </a:rPr>
              <a:t>name</a:t>
            </a:r>
            <a:r>
              <a:rPr lang="fr-BE" sz="1400" dirty="0">
                <a:latin typeface="Verdana"/>
                <a:cs typeface="Verdana"/>
              </a:rPr>
              <a:t>, </a:t>
            </a:r>
            <a:r>
              <a:rPr lang="fr-BE" sz="1400" dirty="0" err="1">
                <a:latin typeface="Verdana"/>
                <a:cs typeface="Verdana"/>
              </a:rPr>
              <a:t>promoter</a:t>
            </a:r>
            <a:r>
              <a:rPr lang="fr-BE" sz="1400" dirty="0">
                <a:latin typeface="Verdana"/>
                <a:cs typeface="Verdana"/>
              </a:rPr>
              <a:t> and </a:t>
            </a:r>
            <a:r>
              <a:rPr lang="fr-BE" sz="1400" dirty="0" err="1">
                <a:latin typeface="Verdana"/>
                <a:cs typeface="Verdana"/>
              </a:rPr>
              <a:t>summary</a:t>
            </a:r>
            <a:endParaRPr lang="fr-BE" sz="1400" dirty="0">
              <a:latin typeface="Verdana"/>
              <a:cs typeface="Verdana"/>
            </a:endParaRPr>
          </a:p>
          <a:p>
            <a:pPr lvl="3">
              <a:buClr>
                <a:srgbClr val="2D5EC1"/>
              </a:buClr>
              <a:buFont typeface="Wingdings" charset="2"/>
              <a:buChar char="ü"/>
            </a:pPr>
            <a:r>
              <a:rPr lang="fr-BE" sz="1400" dirty="0">
                <a:latin typeface="Verdana"/>
                <a:cs typeface="Verdana"/>
              </a:rPr>
              <a:t>By </a:t>
            </a:r>
            <a:r>
              <a:rPr lang="fr-BE" sz="1400" dirty="0" err="1">
                <a:latin typeface="Verdana"/>
                <a:cs typeface="Verdana"/>
              </a:rPr>
              <a:t>early</a:t>
            </a:r>
            <a:r>
              <a:rPr lang="fr-BE" sz="1400" dirty="0">
                <a:latin typeface="Verdana"/>
                <a:cs typeface="Verdana"/>
              </a:rPr>
              <a:t> July: </a:t>
            </a:r>
            <a:r>
              <a:rPr lang="fr-BE" sz="1400" dirty="0" err="1">
                <a:latin typeface="Verdana"/>
                <a:cs typeface="Verdana"/>
              </a:rPr>
              <a:t>project</a:t>
            </a:r>
            <a:r>
              <a:rPr lang="fr-BE" sz="1400" dirty="0">
                <a:latin typeface="Verdana"/>
                <a:cs typeface="Verdana"/>
              </a:rPr>
              <a:t> questionnaire to </a:t>
            </a:r>
            <a:r>
              <a:rPr lang="fr-BE" sz="1400" dirty="0" err="1">
                <a:latin typeface="Verdana"/>
                <a:cs typeface="Verdana"/>
              </a:rPr>
              <a:t>assess</a:t>
            </a:r>
            <a:r>
              <a:rPr lang="fr-BE" sz="1400" dirty="0">
                <a:latin typeface="Verdana"/>
                <a:cs typeface="Verdana"/>
              </a:rPr>
              <a:t> contribution to </a:t>
            </a:r>
            <a:r>
              <a:rPr lang="fr-BE" sz="1400" dirty="0" err="1" smtClean="0">
                <a:latin typeface="Verdana"/>
                <a:cs typeface="Verdana"/>
              </a:rPr>
              <a:t>criteria</a:t>
            </a:r>
            <a:endParaRPr lang="fr-BE" sz="1400" dirty="0" smtClean="0">
              <a:latin typeface="Verdana"/>
              <a:cs typeface="Verdana"/>
            </a:endParaRPr>
          </a:p>
          <a:p>
            <a:pPr marL="1179513" lvl="2" indent="-285750">
              <a:buClr>
                <a:srgbClr val="2D5EC1"/>
              </a:buClr>
              <a:buFont typeface="Wingdings" pitchFamily="2" charset="2"/>
              <a:buChar char="§"/>
            </a:pPr>
            <a:r>
              <a:rPr lang="fr-BE" sz="1600" dirty="0" err="1"/>
              <a:t>Third</a:t>
            </a:r>
            <a:r>
              <a:rPr lang="fr-BE" sz="1600" dirty="0"/>
              <a:t> country participation in groups </a:t>
            </a:r>
            <a:r>
              <a:rPr lang="fr-BE" sz="1600" dirty="0" err="1"/>
              <a:t>when</a:t>
            </a:r>
            <a:r>
              <a:rPr lang="fr-BE" sz="1600" dirty="0"/>
              <a:t> </a:t>
            </a:r>
            <a:r>
              <a:rPr lang="fr-BE" sz="1600" dirty="0" err="1" smtClean="0"/>
              <a:t>necessary</a:t>
            </a:r>
            <a:endParaRPr lang="en-GB" sz="1800" b="0" i="1" dirty="0" smtClean="0">
              <a:ea typeface="+mn-ea"/>
              <a:cs typeface="+mn-cs"/>
            </a:endParaRPr>
          </a:p>
        </p:txBody>
      </p:sp>
      <p:sp>
        <p:nvSpPr>
          <p:cNvPr id="151555" name="Rectangle 2"/>
          <p:cNvSpPr>
            <a:spLocks/>
          </p:cNvSpPr>
          <p:nvPr/>
        </p:nvSpPr>
        <p:spPr bwMode="auto">
          <a:xfrm>
            <a:off x="395536" y="1309688"/>
            <a:ext cx="7981702" cy="103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58775"/>
            <a:r>
              <a:rPr lang="de-DE" sz="2600" dirty="0" err="1">
                <a:solidFill>
                  <a:srgbClr val="0F5494"/>
                </a:solidFill>
              </a:rPr>
              <a:t>Preparing</a:t>
            </a:r>
            <a:r>
              <a:rPr lang="de-DE" sz="2600" dirty="0">
                <a:solidFill>
                  <a:srgbClr val="0F5494"/>
                </a:solidFill>
              </a:rPr>
              <a:t> </a:t>
            </a:r>
            <a:r>
              <a:rPr lang="de-DE" sz="2600" dirty="0" err="1" smtClean="0">
                <a:solidFill>
                  <a:srgbClr val="0F5494"/>
                </a:solidFill>
              </a:rPr>
              <a:t>for</a:t>
            </a:r>
            <a:r>
              <a:rPr lang="de-DE" sz="2600" dirty="0">
                <a:solidFill>
                  <a:srgbClr val="0F5494"/>
                </a:solidFill>
              </a:rPr>
              <a:t> </a:t>
            </a:r>
            <a:r>
              <a:rPr lang="de-DE" sz="2600" dirty="0" smtClean="0">
                <a:solidFill>
                  <a:srgbClr val="0F5494"/>
                </a:solidFill>
              </a:rPr>
              <a:t>PCI </a:t>
            </a:r>
            <a:r>
              <a:rPr lang="de-DE" sz="2600" dirty="0" err="1" smtClean="0">
                <a:solidFill>
                  <a:srgbClr val="0F5494"/>
                </a:solidFill>
              </a:rPr>
              <a:t>identification</a:t>
            </a:r>
            <a:r>
              <a:rPr lang="de-DE" sz="2600" dirty="0" smtClean="0">
                <a:solidFill>
                  <a:srgbClr val="0F5494"/>
                </a:solidFill>
              </a:rPr>
              <a:t> in 2012</a:t>
            </a:r>
            <a:r>
              <a:rPr lang="de-DE" sz="2600" dirty="0">
                <a:solidFill>
                  <a:srgbClr val="0F5494"/>
                </a:solidFill>
              </a:rPr>
              <a:t/>
            </a:r>
            <a:br>
              <a:rPr lang="de-DE" sz="2600" dirty="0">
                <a:solidFill>
                  <a:srgbClr val="0F5494"/>
                </a:solidFill>
              </a:rPr>
            </a:br>
            <a:r>
              <a:rPr lang="de-DE" sz="2600" i="1" dirty="0" err="1" smtClean="0">
                <a:solidFill>
                  <a:schemeClr val="tx1"/>
                </a:solidFill>
              </a:rPr>
              <a:t>Concrete</a:t>
            </a:r>
            <a:r>
              <a:rPr lang="de-DE" sz="2600" i="1" dirty="0" smtClean="0">
                <a:solidFill>
                  <a:schemeClr val="tx1"/>
                </a:solidFill>
              </a:rPr>
              <a:t> </a:t>
            </a:r>
            <a:r>
              <a:rPr lang="de-DE" sz="2600" i="1" dirty="0" err="1" smtClean="0">
                <a:solidFill>
                  <a:schemeClr val="tx1"/>
                </a:solidFill>
              </a:rPr>
              <a:t>steps</a:t>
            </a:r>
            <a:r>
              <a:rPr lang="de-DE" sz="2600" i="1" dirty="0" smtClean="0">
                <a:solidFill>
                  <a:schemeClr val="tx1"/>
                </a:solidFill>
              </a:rPr>
              <a:t> (1)</a:t>
            </a:r>
            <a:endParaRPr lang="en-GB" sz="2600" i="1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B8F313-93D0-4E6D-918E-8F93E76209A3}" type="slidenum">
              <a:rPr lang="en-GB" smtClean="0"/>
              <a:pPr>
                <a:defRPr/>
              </a:pPr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509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124223"/>
            <a:ext cx="8229600" cy="936625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r>
              <a:rPr lang="de-DE" sz="2600" kern="1200" dirty="0" err="1">
                <a:latin typeface="Verdana" pitchFamily="34" charset="0"/>
                <a:ea typeface="+mn-ea"/>
                <a:cs typeface="+mn-cs"/>
              </a:rPr>
              <a:t>Preparing</a:t>
            </a:r>
            <a:r>
              <a:rPr lang="de-DE" sz="2600" kern="1200" dirty="0">
                <a:latin typeface="Verdana" pitchFamily="34" charset="0"/>
                <a:ea typeface="+mn-ea"/>
                <a:cs typeface="+mn-cs"/>
              </a:rPr>
              <a:t> </a:t>
            </a:r>
            <a:r>
              <a:rPr lang="de-DE" sz="2600" kern="1200" dirty="0" err="1">
                <a:latin typeface="Verdana" pitchFamily="34" charset="0"/>
                <a:ea typeface="+mn-ea"/>
                <a:cs typeface="+mn-cs"/>
              </a:rPr>
              <a:t>for</a:t>
            </a:r>
            <a:r>
              <a:rPr lang="de-DE" sz="2600" kern="1200" dirty="0">
                <a:latin typeface="Verdana" pitchFamily="34" charset="0"/>
                <a:ea typeface="+mn-ea"/>
                <a:cs typeface="+mn-cs"/>
              </a:rPr>
              <a:t> PCI </a:t>
            </a:r>
            <a:r>
              <a:rPr lang="de-DE" sz="2600" kern="1200" dirty="0" err="1">
                <a:latin typeface="Verdana" pitchFamily="34" charset="0"/>
                <a:ea typeface="+mn-ea"/>
                <a:cs typeface="+mn-cs"/>
              </a:rPr>
              <a:t>identification</a:t>
            </a:r>
            <a:r>
              <a:rPr lang="de-DE" sz="2600" kern="1200" dirty="0">
                <a:latin typeface="Verdana" pitchFamily="34" charset="0"/>
                <a:ea typeface="+mn-ea"/>
                <a:cs typeface="+mn-cs"/>
              </a:rPr>
              <a:t> in 2012</a:t>
            </a:r>
            <a:br>
              <a:rPr lang="de-DE" sz="2600" kern="1200" dirty="0">
                <a:latin typeface="Verdana" pitchFamily="34" charset="0"/>
                <a:ea typeface="+mn-ea"/>
                <a:cs typeface="+mn-cs"/>
              </a:rPr>
            </a:br>
            <a:r>
              <a:rPr lang="de-DE" sz="2600" kern="1200" dirty="0" err="1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rPr>
              <a:t>Concrete</a:t>
            </a:r>
            <a:r>
              <a:rPr lang="de-DE" sz="2600" kern="1200" dirty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rPr>
              <a:t> </a:t>
            </a:r>
            <a:r>
              <a:rPr lang="de-DE" sz="2600" kern="1200" dirty="0" err="1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rPr>
              <a:t>steps</a:t>
            </a:r>
            <a:r>
              <a:rPr lang="de-DE" sz="2600" kern="1200" dirty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rPr>
              <a:t> (2)</a:t>
            </a:r>
            <a:endParaRPr lang="en-GB" sz="2600" kern="1200" dirty="0">
              <a:solidFill>
                <a:schemeClr val="tx1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2209800"/>
            <a:ext cx="8208912" cy="4464496"/>
          </a:xfrm>
        </p:spPr>
        <p:txBody>
          <a:bodyPr/>
          <a:lstStyle/>
          <a:p>
            <a:pPr marL="342900" lvl="1" indent="-342900">
              <a:spcBef>
                <a:spcPts val="600"/>
              </a:spcBef>
              <a:spcAft>
                <a:spcPts val="0"/>
              </a:spcAft>
              <a:buClr>
                <a:srgbClr val="4F81BD"/>
              </a:buClr>
            </a:pPr>
            <a:r>
              <a:rPr lang="fr-BE" sz="1800" i="1" dirty="0">
                <a:ea typeface="+mn-ea"/>
                <a:cs typeface="+mn-cs"/>
              </a:rPr>
              <a:t>Public consultation</a:t>
            </a:r>
          </a:p>
          <a:p>
            <a:pPr lvl="1">
              <a:buClr>
                <a:srgbClr val="4F81BD"/>
              </a:buClr>
            </a:pPr>
            <a:r>
              <a:rPr lang="fr-BE" sz="1600" b="0" dirty="0"/>
              <a:t>Launch on 13 June with Information </a:t>
            </a:r>
            <a:r>
              <a:rPr lang="fr-BE" sz="1600" b="0" dirty="0" smtClean="0"/>
              <a:t>Day (tbc)</a:t>
            </a:r>
          </a:p>
          <a:p>
            <a:pPr lvl="1">
              <a:buClr>
                <a:srgbClr val="4F81BD"/>
              </a:buClr>
            </a:pPr>
            <a:r>
              <a:rPr lang="fr-BE" sz="1600" b="0" dirty="0"/>
              <a:t>Report to </a:t>
            </a:r>
            <a:r>
              <a:rPr lang="fr-BE" sz="1600" b="0" dirty="0" err="1"/>
              <a:t>be</a:t>
            </a:r>
            <a:r>
              <a:rPr lang="fr-BE" sz="1600" b="0" dirty="0"/>
              <a:t> </a:t>
            </a:r>
            <a:r>
              <a:rPr lang="fr-BE" sz="1600" b="0" dirty="0" err="1"/>
              <a:t>published</a:t>
            </a:r>
            <a:r>
              <a:rPr lang="fr-BE" sz="1600" b="0" dirty="0"/>
              <a:t> by </a:t>
            </a:r>
            <a:r>
              <a:rPr lang="fr-BE" sz="1600" b="0" dirty="0" err="1"/>
              <a:t>each</a:t>
            </a:r>
            <a:r>
              <a:rPr lang="fr-BE" sz="1600" b="0" dirty="0"/>
              <a:t> group in </a:t>
            </a:r>
            <a:r>
              <a:rPr lang="fr-BE" sz="1600" b="0" dirty="0" err="1"/>
              <a:t>September</a:t>
            </a:r>
            <a:r>
              <a:rPr lang="fr-BE" sz="1600" b="0" dirty="0" smtClean="0"/>
              <a:t>/ </a:t>
            </a:r>
            <a:r>
              <a:rPr lang="fr-BE" sz="1600" b="0" dirty="0" err="1" smtClean="0"/>
              <a:t>October</a:t>
            </a:r>
            <a:r>
              <a:rPr lang="fr-BE" sz="1600" b="0" dirty="0" smtClean="0"/>
              <a:t> </a:t>
            </a:r>
            <a:r>
              <a:rPr lang="fr-BE" sz="1600" b="0" dirty="0" smtClean="0"/>
              <a:t>2012</a:t>
            </a:r>
            <a:endParaRPr lang="fr-BE" sz="1600" b="0" dirty="0"/>
          </a:p>
          <a:p>
            <a:pPr marL="342900" lvl="1" indent="-342900">
              <a:spcBef>
                <a:spcPts val="600"/>
              </a:spcBef>
              <a:spcAft>
                <a:spcPts val="0"/>
              </a:spcAft>
              <a:buClr>
                <a:srgbClr val="4F81BD"/>
              </a:buClr>
            </a:pPr>
            <a:r>
              <a:rPr lang="fr-BE" sz="1800" i="1" dirty="0" err="1">
                <a:ea typeface="+mn-ea"/>
                <a:cs typeface="+mn-cs"/>
              </a:rPr>
              <a:t>Evaluate</a:t>
            </a:r>
            <a:r>
              <a:rPr lang="fr-BE" sz="1800" i="1" dirty="0">
                <a:ea typeface="+mn-ea"/>
                <a:cs typeface="+mn-cs"/>
              </a:rPr>
              <a:t> </a:t>
            </a:r>
            <a:r>
              <a:rPr lang="fr-BE" sz="1800" i="1" dirty="0" err="1">
                <a:ea typeface="+mn-ea"/>
                <a:cs typeface="+mn-cs"/>
              </a:rPr>
              <a:t>projects</a:t>
            </a:r>
            <a:r>
              <a:rPr lang="fr-BE" sz="1800" i="1" dirty="0">
                <a:ea typeface="+mn-ea"/>
                <a:cs typeface="+mn-cs"/>
              </a:rPr>
              <a:t> </a:t>
            </a:r>
            <a:r>
              <a:rPr lang="fr-BE" sz="1800" b="0" i="1" dirty="0">
                <a:ea typeface="+mn-ea"/>
                <a:cs typeface="+mn-cs"/>
              </a:rPr>
              <a:t>(</a:t>
            </a:r>
            <a:r>
              <a:rPr lang="fr-BE" sz="1800" b="0" i="1" dirty="0" err="1">
                <a:ea typeface="+mn-ea"/>
                <a:cs typeface="+mn-cs"/>
              </a:rPr>
              <a:t>with</a:t>
            </a:r>
            <a:r>
              <a:rPr lang="fr-BE" sz="1800" b="0" i="1" dirty="0">
                <a:ea typeface="+mn-ea"/>
                <a:cs typeface="+mn-cs"/>
              </a:rPr>
              <a:t> </a:t>
            </a:r>
            <a:r>
              <a:rPr lang="fr-BE" sz="1800" b="0" i="1" dirty="0" err="1">
                <a:ea typeface="+mn-ea"/>
                <a:cs typeface="+mn-cs"/>
              </a:rPr>
              <a:t>technical</a:t>
            </a:r>
            <a:r>
              <a:rPr lang="fr-BE" sz="1800" b="0" i="1" dirty="0">
                <a:ea typeface="+mn-ea"/>
                <a:cs typeface="+mn-cs"/>
              </a:rPr>
              <a:t> assistance </a:t>
            </a:r>
            <a:r>
              <a:rPr lang="fr-BE" sz="1800" b="0" i="1" dirty="0" err="1">
                <a:ea typeface="+mn-ea"/>
                <a:cs typeface="+mn-cs"/>
              </a:rPr>
              <a:t>where</a:t>
            </a:r>
            <a:r>
              <a:rPr lang="fr-BE" sz="1800" b="0" i="1" dirty="0">
                <a:ea typeface="+mn-ea"/>
                <a:cs typeface="+mn-cs"/>
              </a:rPr>
              <a:t> </a:t>
            </a:r>
            <a:r>
              <a:rPr lang="fr-BE" sz="1800" b="0" i="1" dirty="0" err="1">
                <a:ea typeface="+mn-ea"/>
                <a:cs typeface="+mn-cs"/>
              </a:rPr>
              <a:t>necessary</a:t>
            </a:r>
            <a:r>
              <a:rPr lang="fr-BE" sz="1800" b="0" i="1" dirty="0">
                <a:ea typeface="+mn-ea"/>
                <a:cs typeface="+mn-cs"/>
              </a:rPr>
              <a:t>)</a:t>
            </a:r>
          </a:p>
          <a:p>
            <a:pPr marL="342900" lvl="1" indent="-342900">
              <a:spcBef>
                <a:spcPts val="600"/>
              </a:spcBef>
              <a:spcAft>
                <a:spcPts val="0"/>
              </a:spcAft>
              <a:buClr>
                <a:srgbClr val="4F81BD"/>
              </a:buClr>
            </a:pPr>
            <a:r>
              <a:rPr lang="fr-BE" sz="1800" i="1" dirty="0" err="1">
                <a:ea typeface="+mn-ea"/>
                <a:cs typeface="+mn-cs"/>
              </a:rPr>
              <a:t>Agree</a:t>
            </a:r>
            <a:r>
              <a:rPr lang="fr-BE" sz="1800" i="1" dirty="0">
                <a:ea typeface="+mn-ea"/>
                <a:cs typeface="+mn-cs"/>
              </a:rPr>
              <a:t> on pilot </a:t>
            </a:r>
            <a:r>
              <a:rPr lang="fr-BE" sz="1800" i="1" dirty="0" err="1">
                <a:ea typeface="+mn-ea"/>
                <a:cs typeface="+mn-cs"/>
              </a:rPr>
              <a:t>list</a:t>
            </a:r>
            <a:r>
              <a:rPr lang="fr-BE" sz="1800" i="1" dirty="0">
                <a:ea typeface="+mn-ea"/>
                <a:cs typeface="+mn-cs"/>
              </a:rPr>
              <a:t> </a:t>
            </a:r>
            <a:r>
              <a:rPr lang="fr-BE" sz="1800" b="0" i="1" dirty="0">
                <a:ea typeface="+mn-ea"/>
                <a:cs typeface="+mn-cs"/>
              </a:rPr>
              <a:t>of </a:t>
            </a:r>
            <a:r>
              <a:rPr lang="fr-BE" sz="1800" b="0" i="1" dirty="0" err="1">
                <a:ea typeface="+mn-ea"/>
                <a:cs typeface="+mn-cs"/>
              </a:rPr>
              <a:t>projects</a:t>
            </a:r>
            <a:r>
              <a:rPr lang="fr-BE" sz="1800" b="0" i="1" dirty="0">
                <a:ea typeface="+mn-ea"/>
                <a:cs typeface="+mn-cs"/>
              </a:rPr>
              <a:t> of </a:t>
            </a:r>
            <a:r>
              <a:rPr lang="fr-BE" sz="1800" b="0" i="1" dirty="0" err="1">
                <a:ea typeface="+mn-ea"/>
                <a:cs typeface="+mn-cs"/>
              </a:rPr>
              <a:t>common</a:t>
            </a:r>
            <a:r>
              <a:rPr lang="fr-BE" sz="1800" b="0" i="1" dirty="0">
                <a:ea typeface="+mn-ea"/>
                <a:cs typeface="+mn-cs"/>
              </a:rPr>
              <a:t> </a:t>
            </a:r>
            <a:r>
              <a:rPr lang="fr-BE" sz="1800" b="0" i="1" dirty="0" err="1">
                <a:ea typeface="+mn-ea"/>
                <a:cs typeface="+mn-cs"/>
              </a:rPr>
              <a:t>interest</a:t>
            </a:r>
            <a:r>
              <a:rPr lang="fr-BE" sz="1800" b="0" i="1" dirty="0">
                <a:ea typeface="+mn-ea"/>
                <a:cs typeface="+mn-cs"/>
              </a:rPr>
              <a:t> by end 2012</a:t>
            </a:r>
            <a:endParaRPr lang="en-GB" sz="1800" b="0" i="1" dirty="0">
              <a:ea typeface="+mn-ea"/>
              <a:cs typeface="+mn-cs"/>
            </a:endParaRPr>
          </a:p>
          <a:p>
            <a:pPr lvl="1"/>
            <a:endParaRPr lang="fr-BE" sz="1600" dirty="0" smtClean="0"/>
          </a:p>
        </p:txBody>
      </p:sp>
    </p:spTree>
    <p:extLst>
      <p:ext uri="{BB962C8B-B14F-4D97-AF65-F5344CB8AC3E}">
        <p14:creationId xmlns:p14="http://schemas.microsoft.com/office/powerpoint/2010/main" val="31098192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24744"/>
            <a:ext cx="8229600" cy="936625"/>
          </a:xfrm>
        </p:spPr>
        <p:txBody>
          <a:bodyPr/>
          <a:lstStyle/>
          <a:p>
            <a:r>
              <a:rPr lang="de-DE" dirty="0" smtClean="0"/>
              <a:t>Ad-hoc </a:t>
            </a:r>
            <a:r>
              <a:rPr lang="de-DE" dirty="0" err="1" smtClean="0"/>
              <a:t>working</a:t>
            </a:r>
            <a:r>
              <a:rPr lang="de-DE" dirty="0" smtClean="0"/>
              <a:t> </a:t>
            </a:r>
            <a:r>
              <a:rPr lang="de-DE" dirty="0" err="1" smtClean="0"/>
              <a:t>groups</a:t>
            </a:r>
            <a:r>
              <a:rPr lang="de-DE" dirty="0" smtClean="0"/>
              <a:t> – Schedule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484869"/>
              </p:ext>
            </p:extLst>
          </p:nvPr>
        </p:nvGraphicFramePr>
        <p:xfrm>
          <a:off x="1143000" y="2057400"/>
          <a:ext cx="6902152" cy="4021884"/>
        </p:xfrm>
        <a:graphic>
          <a:graphicData uri="http://schemas.openxmlformats.org/drawingml/2006/table">
            <a:tbl>
              <a:tblPr/>
              <a:tblGrid>
                <a:gridCol w="2382886"/>
                <a:gridCol w="2300717"/>
                <a:gridCol w="2218549"/>
              </a:tblGrid>
              <a:tr h="38916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6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Priority</a:t>
                      </a:r>
                      <a:endParaRPr lang="en-GB" sz="1600" b="1" i="0" u="none" strike="noStrike" kern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774" marR="6774" marT="67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6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Next meeting</a:t>
                      </a:r>
                      <a:endParaRPr lang="en-GB" sz="1600" b="1" i="0" u="none" strike="noStrike" kern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774" marR="6774" marT="67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Following meeting</a:t>
                      </a:r>
                      <a:endParaRPr lang="en-GB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6774" marR="6774" marT="67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</a:tr>
              <a:tr h="146537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Electricity</a:t>
                      </a:r>
                    </a:p>
                  </a:txBody>
                  <a:tcPr marL="6774" marR="6774" marT="67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6662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BEMIP</a:t>
                      </a:r>
                    </a:p>
                  </a:txBody>
                  <a:tcPr marL="6774" marR="6774" marT="67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5/6</a:t>
                      </a:r>
                      <a:r>
                        <a:rPr lang="en-GB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June (</a:t>
                      </a:r>
                      <a:r>
                        <a:rPr lang="en-GB" sz="1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tbc</a:t>
                      </a:r>
                      <a:r>
                        <a:rPr lang="en-GB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74" marR="6774" marT="67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GB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tbd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74" marR="6774" marT="67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634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NSCOGI (PCI selection)</a:t>
                      </a:r>
                    </a:p>
                  </a:txBody>
                  <a:tcPr marL="6774" marR="6774" marT="67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 June (</a:t>
                      </a:r>
                      <a:r>
                        <a:rPr lang="en-GB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tbc</a:t>
                      </a:r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   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74" marR="6774" marT="67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GB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tbd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74" marR="6774" marT="67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164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North-South (WEST)</a:t>
                      </a:r>
                    </a:p>
                  </a:txBody>
                  <a:tcPr marL="6774" marR="6774" marT="67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24</a:t>
                      </a:r>
                      <a:r>
                        <a:rPr lang="en-GB" sz="14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GB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May</a:t>
                      </a:r>
                      <a:endParaRPr lang="en-GB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6774" marR="6774" marT="67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10</a:t>
                      </a:r>
                      <a:r>
                        <a:rPr lang="en-GB" sz="14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GB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July</a:t>
                      </a:r>
                      <a:endParaRPr lang="en-GB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6774" marR="6774" marT="67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59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North-South </a:t>
                      </a:r>
                      <a:r>
                        <a:rPr lang="en-GB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(EAST)</a:t>
                      </a:r>
                      <a:endParaRPr lang="en-GB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6774" marR="6774" marT="67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GB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</a:t>
                      </a:r>
                      <a:r>
                        <a:rPr lang="en-GB" sz="14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GB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June</a:t>
                      </a:r>
                      <a:endParaRPr lang="en-GB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6774" marR="6774" marT="67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6</a:t>
                      </a:r>
                      <a:r>
                        <a:rPr lang="en-GB" sz="14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GB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July</a:t>
                      </a:r>
                      <a:endParaRPr lang="en-GB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6774" marR="6774" marT="67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620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Gas</a:t>
                      </a:r>
                    </a:p>
                  </a:txBody>
                  <a:tcPr marL="6774" marR="6774" marT="67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6662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BEMIP</a:t>
                      </a:r>
                    </a:p>
                  </a:txBody>
                  <a:tcPr marL="6774" marR="6774" marT="67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5/6 </a:t>
                      </a:r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June (</a:t>
                      </a:r>
                      <a:r>
                        <a:rPr lang="en-GB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tbc</a:t>
                      </a:r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74" marR="6774" marT="67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GB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tbd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74" marR="6774" marT="67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164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North-South (WEST)</a:t>
                      </a:r>
                    </a:p>
                  </a:txBody>
                  <a:tcPr marL="6774" marR="6774" marT="67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  <a:r>
                        <a:rPr lang="en-GB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June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74" marR="6774" marT="67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  <a:r>
                        <a:rPr lang="en-GB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July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74" marR="6774" marT="67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385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North-South </a:t>
                      </a:r>
                      <a:r>
                        <a:rPr lang="en-GB" sz="1400" b="0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(EAST)</a:t>
                      </a:r>
                      <a:endParaRPr lang="en-GB" sz="1400" b="0" i="0" u="none" strike="noStrike" dirty="0">
                        <a:solidFill>
                          <a:srgbClr val="1F497D"/>
                        </a:solidFill>
                        <a:effectLst/>
                        <a:latin typeface="Calibri"/>
                      </a:endParaRPr>
                    </a:p>
                  </a:txBody>
                  <a:tcPr marL="6774" marR="6774" marT="67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</a:t>
                      </a:r>
                      <a:r>
                        <a:rPr lang="en-GB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May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74" marR="6774" marT="67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05</a:t>
                      </a:r>
                      <a:r>
                        <a:rPr lang="en-GB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July </a:t>
                      </a:r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</a:t>
                      </a:r>
                      <a:r>
                        <a:rPr lang="en-GB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tbc</a:t>
                      </a:r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74" marR="6774" marT="67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62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Southern Corridor</a:t>
                      </a:r>
                    </a:p>
                  </a:txBody>
                  <a:tcPr marL="6774" marR="6774" marT="67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GB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tbd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74" marR="6774" marT="67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GB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tbd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74" marR="6774" marT="67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62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Oil</a:t>
                      </a:r>
                    </a:p>
                  </a:txBody>
                  <a:tcPr marL="6774" marR="6774" marT="67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  <a:r>
                        <a:rPr lang="en-GB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May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74" marR="6774" marT="67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774" marR="6774" marT="67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553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Smart grids</a:t>
                      </a:r>
                    </a:p>
                  </a:txBody>
                  <a:tcPr marL="6774" marR="6774" marT="67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  <a:r>
                        <a:rPr lang="en-GB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May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74" marR="6774" marT="67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June (</a:t>
                      </a:r>
                      <a:r>
                        <a:rPr lang="en-GB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tbc</a:t>
                      </a:r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74" marR="6774" marT="67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62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Electricity Highways</a:t>
                      </a:r>
                    </a:p>
                  </a:txBody>
                  <a:tcPr marL="6774" marR="6774" marT="67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September</a:t>
                      </a:r>
                      <a:r>
                        <a:rPr lang="en-GB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2012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74" marR="6774" marT="67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774" marR="6774" marT="67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290">
                <a:tc>
                  <a:txBody>
                    <a:bodyPr/>
                    <a:lstStyle/>
                    <a:p>
                      <a:pPr algn="l" fontAlgn="b"/>
                      <a:r>
                        <a:rPr lang="fr-BE" sz="1400" b="1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CCS</a:t>
                      </a:r>
                      <a:endParaRPr lang="en-GB" sz="1400" b="1" i="0" u="none" strike="noStrike" dirty="0">
                        <a:solidFill>
                          <a:srgbClr val="1F497D"/>
                        </a:solidFill>
                        <a:effectLst/>
                        <a:latin typeface="Calibri"/>
                      </a:endParaRPr>
                    </a:p>
                  </a:txBody>
                  <a:tcPr marL="6774" marR="6774" marT="67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774" marR="6774" marT="67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marL="6774" marR="6774" marT="67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977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2636912"/>
            <a:ext cx="7639000" cy="3529013"/>
          </a:xfrm>
        </p:spPr>
        <p:txBody>
          <a:bodyPr/>
          <a:lstStyle/>
          <a:p>
            <a:pPr eaLnBrk="1" hangingPunct="1">
              <a:spcBef>
                <a:spcPts val="1200"/>
              </a:spcBef>
              <a:buClrTx/>
            </a:pPr>
            <a:r>
              <a:rPr lang="fr-FR" b="1" dirty="0"/>
              <a:t>The </a:t>
            </a:r>
            <a:r>
              <a:rPr lang="fr-FR" b="1" dirty="0" err="1"/>
              <a:t>Regulation</a:t>
            </a:r>
            <a:r>
              <a:rPr lang="fr-FR" b="1" dirty="0"/>
              <a:t> on </a:t>
            </a:r>
            <a:r>
              <a:rPr lang="fr-FR" b="1" dirty="0" err="1"/>
              <a:t>trans</a:t>
            </a:r>
            <a:r>
              <a:rPr lang="fr-FR" b="1" dirty="0"/>
              <a:t>-European Energy Infrastructures </a:t>
            </a:r>
          </a:p>
          <a:p>
            <a:pPr eaLnBrk="1" hangingPunct="1">
              <a:spcBef>
                <a:spcPts val="1200"/>
              </a:spcBef>
              <a:buClrTx/>
            </a:pPr>
            <a:r>
              <a:rPr lang="fr-FR" dirty="0" err="1" smtClean="0"/>
              <a:t>Preparing</a:t>
            </a:r>
            <a:r>
              <a:rPr lang="fr-FR" dirty="0" smtClean="0"/>
              <a:t> for PCI identification </a:t>
            </a:r>
            <a:r>
              <a:rPr lang="fr-FR" dirty="0" err="1" smtClean="0"/>
              <a:t>in</a:t>
            </a:r>
            <a:r>
              <a:rPr lang="fr-FR" dirty="0" smtClean="0"/>
              <a:t> 2012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339850"/>
            <a:ext cx="8229600" cy="936625"/>
          </a:xfrm>
        </p:spPr>
        <p:txBody>
          <a:bodyPr/>
          <a:lstStyle/>
          <a:p>
            <a:pPr indent="0" eaLnBrk="1" hangingPunct="1"/>
            <a:r>
              <a:rPr lang="it-IT" sz="2600" dirty="0" smtClean="0"/>
              <a:t>CONTENT</a:t>
            </a:r>
            <a:endParaRPr lang="en-GB" sz="2600" dirty="0" smtClean="0">
              <a:solidFill>
                <a:srgbClr val="0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B8F313-93D0-4E6D-918E-8F93E76209A3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65338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Tasks for Regional Initiatives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529013"/>
          </a:xfrm>
        </p:spPr>
        <p:txBody>
          <a:bodyPr/>
          <a:lstStyle/>
          <a:p>
            <a:pPr marL="342900" lvl="1" indent="-342900">
              <a:buClr>
                <a:srgbClr val="2D5EC1"/>
              </a:buClr>
            </a:pPr>
            <a:r>
              <a:rPr lang="fr-BE" i="1" dirty="0" smtClean="0">
                <a:ea typeface="+mn-ea"/>
                <a:cs typeface="+mn-cs"/>
              </a:rPr>
              <a:t>2012 – </a:t>
            </a:r>
            <a:r>
              <a:rPr lang="fr-BE" i="1" dirty="0" err="1" smtClean="0">
                <a:ea typeface="+mn-ea"/>
                <a:cs typeface="+mn-cs"/>
              </a:rPr>
              <a:t>Comments</a:t>
            </a:r>
            <a:r>
              <a:rPr lang="fr-BE" i="1" dirty="0" smtClean="0">
                <a:ea typeface="+mn-ea"/>
                <a:cs typeface="+mn-cs"/>
              </a:rPr>
              <a:t> on PCI candidates</a:t>
            </a:r>
          </a:p>
          <a:p>
            <a:pPr lvl="1">
              <a:buClr>
                <a:srgbClr val="2D5EC1"/>
              </a:buClr>
              <a:buFont typeface="Wingdings" pitchFamily="2" charset="2"/>
              <a:buChar char="Ø"/>
            </a:pPr>
            <a:r>
              <a:rPr lang="fr-BE" sz="1800" b="0" i="1" dirty="0"/>
              <a:t>CBA </a:t>
            </a:r>
            <a:r>
              <a:rPr lang="fr-BE" sz="1800" b="0" i="1" dirty="0" smtClean="0"/>
              <a:t>and value </a:t>
            </a:r>
            <a:r>
              <a:rPr lang="fr-BE" sz="1800" b="0" i="1" dirty="0" err="1" smtClean="0"/>
              <a:t>added</a:t>
            </a:r>
            <a:r>
              <a:rPr lang="fr-BE" sz="1800" b="0" i="1" dirty="0" smtClean="0"/>
              <a:t> of </a:t>
            </a:r>
            <a:r>
              <a:rPr lang="fr-BE" sz="1800" b="0" i="1" dirty="0" err="1" smtClean="0"/>
              <a:t>projects</a:t>
            </a:r>
            <a:endParaRPr lang="fr-BE" sz="1800" b="0" i="1" dirty="0"/>
          </a:p>
          <a:p>
            <a:pPr lvl="1">
              <a:buClr>
                <a:srgbClr val="2D5EC1"/>
              </a:buClr>
              <a:buFont typeface="Wingdings" pitchFamily="2" charset="2"/>
              <a:buChar char="Ø"/>
            </a:pPr>
            <a:r>
              <a:rPr lang="fr-BE" sz="1800" b="0" i="1" dirty="0" err="1"/>
              <a:t>Interdependencies</a:t>
            </a:r>
            <a:r>
              <a:rPr lang="fr-BE" sz="1800" b="0" i="1" dirty="0"/>
              <a:t> </a:t>
            </a:r>
            <a:r>
              <a:rPr lang="fr-BE" sz="1800" b="0" i="1" dirty="0" err="1"/>
              <a:t>between</a:t>
            </a:r>
            <a:r>
              <a:rPr lang="fr-BE" sz="1800" b="0" i="1" dirty="0"/>
              <a:t> </a:t>
            </a:r>
            <a:r>
              <a:rPr lang="fr-BE" sz="1800" b="0" i="1" dirty="0" err="1"/>
              <a:t>projects</a:t>
            </a:r>
            <a:r>
              <a:rPr lang="fr-BE" sz="1800" b="0" i="1" dirty="0"/>
              <a:t> of </a:t>
            </a:r>
            <a:r>
              <a:rPr lang="fr-BE" sz="1800" b="0" i="1" dirty="0" err="1"/>
              <a:t>pan-European</a:t>
            </a:r>
            <a:r>
              <a:rPr lang="fr-BE" sz="1800" b="0" i="1" dirty="0"/>
              <a:t> relevance/ </a:t>
            </a:r>
            <a:r>
              <a:rPr lang="fr-BE" sz="1800" b="0" i="1" dirty="0" err="1"/>
              <a:t>investment</a:t>
            </a:r>
            <a:r>
              <a:rPr lang="fr-BE" sz="1800" b="0" i="1" dirty="0"/>
              <a:t> </a:t>
            </a:r>
            <a:r>
              <a:rPr lang="fr-BE" sz="1800" b="0" i="1" dirty="0" smtClean="0"/>
              <a:t>items in TYNDP</a:t>
            </a:r>
          </a:p>
          <a:p>
            <a:pPr marL="361950" lvl="1" indent="0">
              <a:buClr>
                <a:srgbClr val="2D5EC1"/>
              </a:buClr>
              <a:buNone/>
            </a:pPr>
            <a:r>
              <a:rPr lang="fr-BE" sz="1800" b="0" i="1" u="sng" dirty="0" err="1" smtClean="0"/>
              <a:t>Tasks</a:t>
            </a:r>
            <a:endParaRPr lang="fr-BE" sz="1800" b="0" i="1" u="sng" dirty="0"/>
          </a:p>
          <a:p>
            <a:pPr lvl="1">
              <a:buClr>
                <a:srgbClr val="2D5EC1"/>
              </a:buClr>
              <a:buFont typeface="Wingdings" pitchFamily="2" charset="2"/>
              <a:buChar char="Ø"/>
            </a:pPr>
            <a:r>
              <a:rPr lang="en-GB" sz="1800" b="0" i="1" dirty="0" smtClean="0">
                <a:sym typeface="Wingdings" pitchFamily="2" charset="2"/>
              </a:rPr>
              <a:t>For RI groups to organise their work</a:t>
            </a:r>
          </a:p>
          <a:p>
            <a:pPr lvl="1">
              <a:buClr>
                <a:srgbClr val="2D5EC1"/>
              </a:buClr>
              <a:buFont typeface="Wingdings" pitchFamily="2" charset="2"/>
              <a:buChar char="Ø"/>
            </a:pPr>
            <a:r>
              <a:rPr lang="en-GB" sz="1800" b="0" i="1" dirty="0" smtClean="0">
                <a:sym typeface="Wingdings" pitchFamily="2" charset="2"/>
              </a:rPr>
              <a:t>NRAs to align assessment approaches (ACER/CEER guidance expected soon)</a:t>
            </a:r>
          </a:p>
          <a:p>
            <a:pPr lvl="1">
              <a:buClr>
                <a:srgbClr val="2D5EC1"/>
              </a:buClr>
              <a:buFont typeface="Wingdings" pitchFamily="2" charset="2"/>
              <a:buChar char="Ø"/>
            </a:pPr>
            <a:r>
              <a:rPr lang="en-GB" sz="1800" b="0" i="1" dirty="0" smtClean="0">
                <a:sym typeface="Wingdings" pitchFamily="2" charset="2"/>
              </a:rPr>
              <a:t>Dedicated meeting in EIP working groups in autumn to discuss results</a:t>
            </a:r>
            <a:endParaRPr lang="en-GB" sz="1800" b="0" i="1" dirty="0">
              <a:sym typeface="Wingdings" pitchFamily="2" charset="2"/>
            </a:endParaRPr>
          </a:p>
          <a:p>
            <a:pPr marL="342900" lvl="1" indent="-342900">
              <a:buClr>
                <a:srgbClr val="2D5EC1"/>
              </a:buClr>
              <a:buSzPct val="150000"/>
              <a:buFont typeface="Arial" pitchFamily="34" charset="0"/>
              <a:buChar char="•"/>
            </a:pPr>
            <a:r>
              <a:rPr lang="en-GB" i="1" dirty="0">
                <a:ea typeface="+mn-ea"/>
                <a:cs typeface="+mn-cs"/>
                <a:sym typeface="Wingdings" pitchFamily="2" charset="2"/>
              </a:rPr>
              <a:t>Post 2012- </a:t>
            </a:r>
            <a:r>
              <a:rPr lang="en-GB" i="1" dirty="0" smtClean="0">
                <a:ea typeface="+mn-ea"/>
                <a:cs typeface="+mn-cs"/>
                <a:sym typeface="Wingdings" pitchFamily="2" charset="2"/>
              </a:rPr>
              <a:t>RI groups to ensure </a:t>
            </a:r>
            <a:r>
              <a:rPr lang="en-GB" i="1" dirty="0">
                <a:ea typeface="+mn-ea"/>
                <a:cs typeface="+mn-cs"/>
                <a:sym typeface="Wingdings" pitchFamily="2" charset="2"/>
              </a:rPr>
              <a:t>complementarity </a:t>
            </a:r>
            <a:r>
              <a:rPr lang="en-GB" b="0" i="1" dirty="0">
                <a:ea typeface="+mn-ea"/>
                <a:cs typeface="+mn-cs"/>
                <a:sym typeface="Wingdings" pitchFamily="2" charset="2"/>
              </a:rPr>
              <a:t>of new projects with measures for existing infrastructure (capacity allocation, congestion management etc.)</a:t>
            </a:r>
          </a:p>
        </p:txBody>
      </p:sp>
    </p:spTree>
    <p:extLst>
      <p:ext uri="{BB962C8B-B14F-4D97-AF65-F5344CB8AC3E}">
        <p14:creationId xmlns:p14="http://schemas.microsoft.com/office/powerpoint/2010/main" val="29359068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endParaRPr lang="en-US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0484" name="Picture 4" descr="pix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4536"/>
            <a:ext cx="9144000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 Box 6"/>
          <p:cNvSpPr txBox="1">
            <a:spLocks noChangeArrowheads="1"/>
          </p:cNvSpPr>
          <p:nvPr/>
        </p:nvSpPr>
        <p:spPr bwMode="auto">
          <a:xfrm>
            <a:off x="395288" y="1628775"/>
            <a:ext cx="73453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800" i="1" dirty="0" err="1">
                <a:solidFill>
                  <a:schemeClr val="bg1"/>
                </a:solidFill>
                <a:latin typeface="Arial" charset="0"/>
              </a:rPr>
              <a:t>Thank</a:t>
            </a:r>
            <a:r>
              <a:rPr lang="it-IT" sz="2800" i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it-IT" sz="2800" i="1" dirty="0" err="1">
                <a:solidFill>
                  <a:schemeClr val="bg1"/>
                </a:solidFill>
                <a:latin typeface="Arial" charset="0"/>
              </a:rPr>
              <a:t>you</a:t>
            </a:r>
            <a:r>
              <a:rPr lang="it-IT" sz="2800" i="1" dirty="0">
                <a:solidFill>
                  <a:schemeClr val="bg1"/>
                </a:solidFill>
                <a:latin typeface="Arial" charset="0"/>
              </a:rPr>
              <a:t> for </a:t>
            </a:r>
            <a:r>
              <a:rPr lang="it-IT" sz="2800" i="1" dirty="0" err="1">
                <a:solidFill>
                  <a:schemeClr val="bg1"/>
                </a:solidFill>
                <a:latin typeface="Arial" charset="0"/>
              </a:rPr>
              <a:t>your</a:t>
            </a:r>
            <a:r>
              <a:rPr lang="it-IT" sz="2800" i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it-IT" sz="2800" i="1" dirty="0" err="1">
                <a:solidFill>
                  <a:schemeClr val="bg1"/>
                </a:solidFill>
                <a:latin typeface="Arial" charset="0"/>
              </a:rPr>
              <a:t>attention</a:t>
            </a:r>
            <a:endParaRPr lang="en-GB" sz="2800" i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5288" y="6165850"/>
            <a:ext cx="57608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 smtClean="0">
                <a:solidFill>
                  <a:srgbClr val="4F81BD"/>
                </a:solidFill>
              </a:rPr>
              <a:t>Contact: nicole-nabi.siefken@ec.europa.eu</a:t>
            </a:r>
            <a:endParaRPr lang="en-GB" sz="1600" i="1" dirty="0">
              <a:solidFill>
                <a:srgbClr val="4F81B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125538"/>
            <a:ext cx="8229600" cy="936625"/>
          </a:xfrm>
        </p:spPr>
        <p:txBody>
          <a:bodyPr/>
          <a:lstStyle/>
          <a:p>
            <a:pPr indent="0" eaLnBrk="1" hangingPunct="1"/>
            <a:r>
              <a:rPr lang="en-GB" sz="2600" smtClean="0"/>
              <a:t>The legislative proposals of the package</a:t>
            </a:r>
          </a:p>
        </p:txBody>
      </p:sp>
      <p:grpSp>
        <p:nvGrpSpPr>
          <p:cNvPr id="8195" name="Group 12"/>
          <p:cNvGrpSpPr>
            <a:grpSpLocks/>
          </p:cNvGrpSpPr>
          <p:nvPr/>
        </p:nvGrpSpPr>
        <p:grpSpPr bwMode="auto">
          <a:xfrm rot="20976373">
            <a:off x="516498" y="1844675"/>
            <a:ext cx="5616575" cy="4246563"/>
            <a:chOff x="703" y="890"/>
            <a:chExt cx="3538" cy="2675"/>
          </a:xfrm>
        </p:grpSpPr>
        <p:sp>
          <p:nvSpPr>
            <p:cNvPr id="8197" name="AutoShape 3"/>
            <p:cNvSpPr>
              <a:spLocks noChangeArrowheads="1"/>
            </p:cNvSpPr>
            <p:nvPr/>
          </p:nvSpPr>
          <p:spPr bwMode="auto">
            <a:xfrm rot="1090520">
              <a:off x="703" y="890"/>
              <a:ext cx="2540" cy="1814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8" name="AutoShape 4"/>
            <p:cNvSpPr>
              <a:spLocks noChangeArrowheads="1"/>
            </p:cNvSpPr>
            <p:nvPr/>
          </p:nvSpPr>
          <p:spPr bwMode="auto">
            <a:xfrm rot="1090520">
              <a:off x="1701" y="1207"/>
              <a:ext cx="2540" cy="1814"/>
            </a:xfrm>
            <a:prstGeom prst="triangle">
              <a:avLst>
                <a:gd name="adj" fmla="val 50000"/>
              </a:avLst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9" name="AutoShape 5"/>
            <p:cNvSpPr>
              <a:spLocks noChangeArrowheads="1"/>
            </p:cNvSpPr>
            <p:nvPr/>
          </p:nvSpPr>
          <p:spPr bwMode="auto">
            <a:xfrm rot="1090520">
              <a:off x="975" y="1751"/>
              <a:ext cx="2540" cy="1814"/>
            </a:xfrm>
            <a:prstGeom prst="triangle">
              <a:avLst>
                <a:gd name="adj" fmla="val 50000"/>
              </a:avLst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0" name="AutoShape 6"/>
            <p:cNvSpPr>
              <a:spLocks noChangeArrowheads="1"/>
            </p:cNvSpPr>
            <p:nvPr/>
          </p:nvSpPr>
          <p:spPr bwMode="auto">
            <a:xfrm rot="1080000">
              <a:off x="1563" y="1750"/>
              <a:ext cx="1593" cy="1097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50800">
              <a:solidFill>
                <a:srgbClr val="96969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1" name="Text Box 7"/>
            <p:cNvSpPr txBox="1">
              <a:spLocks noChangeArrowheads="1"/>
            </p:cNvSpPr>
            <p:nvPr/>
          </p:nvSpPr>
          <p:spPr bwMode="auto">
            <a:xfrm rot="-2249522">
              <a:off x="748" y="1434"/>
              <a:ext cx="1780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7600" b="1">
                  <a:solidFill>
                    <a:srgbClr val="FFD624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7600" b="1">
                  <a:solidFill>
                    <a:srgbClr val="FFD624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7600" b="1">
                  <a:solidFill>
                    <a:srgbClr val="FFD624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7600" b="1">
                  <a:solidFill>
                    <a:srgbClr val="FFD624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7600" b="1">
                  <a:solidFill>
                    <a:srgbClr val="FFD624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it-IT" sz="2000" dirty="0" err="1">
                  <a:solidFill>
                    <a:schemeClr val="tx1"/>
                  </a:solidFill>
                  <a:latin typeface="Arial" charset="0"/>
                </a:rPr>
                <a:t>Regulation</a:t>
              </a:r>
              <a:r>
                <a:rPr lang="it-IT" sz="2000" dirty="0">
                  <a:solidFill>
                    <a:schemeClr val="tx1"/>
                  </a:solidFill>
                  <a:latin typeface="Arial" charset="0"/>
                </a:rPr>
                <a:t> on the </a:t>
              </a:r>
              <a:r>
                <a:rPr lang="it-IT" sz="2000" dirty="0" err="1">
                  <a:solidFill>
                    <a:schemeClr val="tx1"/>
                  </a:solidFill>
                  <a:latin typeface="Arial" charset="0"/>
                </a:rPr>
                <a:t>Guidelines</a:t>
              </a:r>
              <a:r>
                <a:rPr lang="it-IT" sz="2000" dirty="0">
                  <a:solidFill>
                    <a:schemeClr val="tx1"/>
                  </a:solidFill>
                  <a:latin typeface="Arial" charset="0"/>
                </a:rPr>
                <a:t> on </a:t>
              </a:r>
              <a:br>
                <a:rPr lang="it-IT" sz="2000" dirty="0">
                  <a:solidFill>
                    <a:schemeClr val="tx1"/>
                  </a:solidFill>
                  <a:latin typeface="Arial" charset="0"/>
                </a:rPr>
              </a:br>
              <a:r>
                <a:rPr lang="it-IT" sz="2000" dirty="0" err="1">
                  <a:solidFill>
                    <a:schemeClr val="tx1"/>
                  </a:solidFill>
                  <a:latin typeface="Arial" charset="0"/>
                </a:rPr>
                <a:t>energy</a:t>
              </a:r>
              <a:r>
                <a:rPr lang="it-IT" sz="2000" dirty="0">
                  <a:solidFill>
                    <a:schemeClr val="tx1"/>
                  </a:solidFill>
                  <a:latin typeface="Arial" charset="0"/>
                </a:rPr>
                <a:t> </a:t>
              </a:r>
              <a:r>
                <a:rPr lang="it-IT" sz="2000" dirty="0" err="1">
                  <a:solidFill>
                    <a:schemeClr val="tx1"/>
                  </a:solidFill>
                  <a:latin typeface="Arial" charset="0"/>
                </a:rPr>
                <a:t>infrastructure</a:t>
              </a:r>
              <a:endParaRPr lang="en-GB" sz="20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8202" name="Text Box 8"/>
            <p:cNvSpPr txBox="1">
              <a:spLocks noChangeArrowheads="1"/>
            </p:cNvSpPr>
            <p:nvPr/>
          </p:nvSpPr>
          <p:spPr bwMode="auto">
            <a:xfrm rot="1116101">
              <a:off x="1156" y="2887"/>
              <a:ext cx="1807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7600" b="1">
                  <a:solidFill>
                    <a:srgbClr val="FFD624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7600" b="1">
                  <a:solidFill>
                    <a:srgbClr val="FFD624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7600" b="1">
                  <a:solidFill>
                    <a:srgbClr val="FFD624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7600" b="1">
                  <a:solidFill>
                    <a:srgbClr val="FFD624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7600" b="1">
                  <a:solidFill>
                    <a:srgbClr val="FFD624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it-IT" sz="2000">
                  <a:solidFill>
                    <a:schemeClr val="tx1"/>
                  </a:solidFill>
                  <a:latin typeface="Arial" charset="0"/>
                </a:rPr>
                <a:t>Broadband and digital infrastructure</a:t>
              </a:r>
              <a:r>
                <a:rPr lang="en-GB" sz="2000">
                  <a:solidFill>
                    <a:schemeClr val="tx1"/>
                  </a:solidFill>
                  <a:latin typeface="Arial" charset="0"/>
                </a:rPr>
                <a:t> guidelines</a:t>
              </a:r>
            </a:p>
          </p:txBody>
        </p:sp>
        <p:sp>
          <p:nvSpPr>
            <p:cNvPr id="8203" name="Text Box 9"/>
            <p:cNvSpPr txBox="1">
              <a:spLocks noChangeArrowheads="1"/>
            </p:cNvSpPr>
            <p:nvPr/>
          </p:nvSpPr>
          <p:spPr bwMode="auto">
            <a:xfrm rot="4227509">
              <a:off x="2518" y="2107"/>
              <a:ext cx="1406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7600" b="1">
                  <a:solidFill>
                    <a:srgbClr val="FFD624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7600" b="1">
                  <a:solidFill>
                    <a:srgbClr val="FFD624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7600" b="1">
                  <a:solidFill>
                    <a:srgbClr val="FFD624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7600" b="1">
                  <a:solidFill>
                    <a:srgbClr val="FFD624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7600" b="1">
                  <a:solidFill>
                    <a:srgbClr val="FFD624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it-IT" sz="2000">
                  <a:solidFill>
                    <a:schemeClr val="tx1"/>
                  </a:solidFill>
                  <a:latin typeface="Arial" charset="0"/>
                </a:rPr>
                <a:t>TEN-Transport guidelines</a:t>
              </a:r>
              <a:endParaRPr lang="en-GB" sz="20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8204" name="Text Box 10"/>
            <p:cNvSpPr txBox="1">
              <a:spLocks noChangeArrowheads="1"/>
            </p:cNvSpPr>
            <p:nvPr/>
          </p:nvSpPr>
          <p:spPr bwMode="auto">
            <a:xfrm>
              <a:off x="1909" y="2120"/>
              <a:ext cx="823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7600" b="1">
                  <a:solidFill>
                    <a:srgbClr val="FFD624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7600" b="1">
                  <a:solidFill>
                    <a:srgbClr val="FFD624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7600" b="1">
                  <a:solidFill>
                    <a:srgbClr val="FFD624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7600" b="1">
                  <a:solidFill>
                    <a:srgbClr val="FFD624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7600" b="1">
                  <a:solidFill>
                    <a:srgbClr val="FFD624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it-IT" sz="2000" dirty="0" smtClean="0">
                  <a:solidFill>
                    <a:srgbClr val="005BAB"/>
                  </a:solidFill>
                  <a:latin typeface="Arial" charset="0"/>
                </a:rPr>
                <a:t>CEF - </a:t>
              </a:r>
              <a:r>
                <a:rPr lang="en-GB" sz="2000" dirty="0" smtClean="0">
                  <a:solidFill>
                    <a:srgbClr val="005BAB"/>
                  </a:solidFill>
                  <a:latin typeface="Arial" charset="0"/>
                </a:rPr>
                <a:t>growth initiative </a:t>
              </a:r>
              <a:endParaRPr lang="en-GB" sz="2000" dirty="0">
                <a:solidFill>
                  <a:srgbClr val="005BAB"/>
                </a:solidFill>
                <a:latin typeface="Arial" charset="0"/>
              </a:endParaRPr>
            </a:p>
          </p:txBody>
        </p:sp>
      </p:grpSp>
      <p:sp>
        <p:nvSpPr>
          <p:cNvPr id="8196" name="AutoShape 11"/>
          <p:cNvSpPr>
            <a:spLocks noChangeArrowheads="1"/>
          </p:cNvSpPr>
          <p:nvPr/>
        </p:nvSpPr>
        <p:spPr bwMode="auto">
          <a:xfrm>
            <a:off x="6443663" y="1844675"/>
            <a:ext cx="2303462" cy="4608513"/>
          </a:xfrm>
          <a:prstGeom prst="roundRect">
            <a:avLst>
              <a:gd name="adj" fmla="val 16667"/>
            </a:avLst>
          </a:prstGeom>
          <a:noFill/>
          <a:ln w="158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GB" sz="1800">
                <a:solidFill>
                  <a:schemeClr val="tx1"/>
                </a:solidFill>
                <a:latin typeface="Arial" charset="0"/>
              </a:rPr>
              <a:t>Three sector</a:t>
            </a:r>
            <a:r>
              <a:rPr lang="pl-PL" sz="1800">
                <a:solidFill>
                  <a:schemeClr val="tx1"/>
                </a:solidFill>
                <a:latin typeface="Arial" charset="0"/>
              </a:rPr>
              <a:t>i</a:t>
            </a:r>
            <a:r>
              <a:rPr lang="en-GB" sz="1800">
                <a:solidFill>
                  <a:schemeClr val="tx1"/>
                </a:solidFill>
                <a:latin typeface="Arial" charset="0"/>
              </a:rPr>
              <a:t>al infrastructure policy proposals</a:t>
            </a:r>
          </a:p>
          <a:p>
            <a:pPr algn="ctr"/>
            <a:endParaRPr lang="en-GB" sz="1800">
              <a:solidFill>
                <a:srgbClr val="005BAB"/>
              </a:solidFill>
              <a:latin typeface="Arial" charset="0"/>
            </a:endParaRPr>
          </a:p>
          <a:p>
            <a:pPr algn="ctr"/>
            <a:r>
              <a:rPr lang="en-GB" sz="1800">
                <a:solidFill>
                  <a:srgbClr val="005BAB"/>
                </a:solidFill>
                <a:latin typeface="Arial" charset="0"/>
              </a:rPr>
              <a:t>C</a:t>
            </a:r>
            <a:r>
              <a:rPr lang="en-GB" sz="1800">
                <a:solidFill>
                  <a:schemeClr val="tx1"/>
                </a:solidFill>
                <a:latin typeface="Arial" charset="0"/>
              </a:rPr>
              <a:t>onnecting </a:t>
            </a:r>
            <a:r>
              <a:rPr lang="en-GB" sz="1800">
                <a:solidFill>
                  <a:srgbClr val="005BAB"/>
                </a:solidFill>
                <a:latin typeface="Arial" charset="0"/>
              </a:rPr>
              <a:t>E</a:t>
            </a:r>
            <a:r>
              <a:rPr lang="en-GB" sz="1800">
                <a:solidFill>
                  <a:schemeClr val="tx1"/>
                </a:solidFill>
                <a:latin typeface="Arial" charset="0"/>
              </a:rPr>
              <a:t>urope </a:t>
            </a:r>
            <a:r>
              <a:rPr lang="en-GB" sz="1800">
                <a:solidFill>
                  <a:srgbClr val="005BAB"/>
                </a:solidFill>
                <a:latin typeface="Arial" charset="0"/>
              </a:rPr>
              <a:t>F</a:t>
            </a:r>
            <a:r>
              <a:rPr lang="en-GB" sz="1800">
                <a:solidFill>
                  <a:schemeClr val="tx1"/>
                </a:solidFill>
                <a:latin typeface="Arial" charset="0"/>
              </a:rPr>
              <a:t>acility:</a:t>
            </a:r>
          </a:p>
          <a:p>
            <a:pPr algn="ctr"/>
            <a:endParaRPr lang="en-GB" sz="1800">
              <a:solidFill>
                <a:schemeClr val="tx1"/>
              </a:solidFill>
              <a:latin typeface="Arial" charset="0"/>
            </a:endParaRPr>
          </a:p>
          <a:p>
            <a:pPr algn="ctr"/>
            <a:r>
              <a:rPr lang="en-GB" sz="1800" b="0">
                <a:solidFill>
                  <a:schemeClr val="tx1"/>
                </a:solidFill>
                <a:latin typeface="Arial" charset="0"/>
              </a:rPr>
              <a:t>Budget EUR</a:t>
            </a:r>
          </a:p>
          <a:p>
            <a:pPr algn="ctr"/>
            <a:endParaRPr lang="en-GB" sz="1800" b="0">
              <a:solidFill>
                <a:schemeClr val="tx1"/>
              </a:solidFill>
              <a:latin typeface="Arial" charset="0"/>
            </a:endParaRPr>
          </a:p>
          <a:p>
            <a:pPr algn="ctr"/>
            <a:r>
              <a:rPr lang="en-GB" sz="1800">
                <a:solidFill>
                  <a:schemeClr val="tx1"/>
                </a:solidFill>
                <a:latin typeface="Arial" charset="0"/>
              </a:rPr>
              <a:t>Energy – 9.12bn</a:t>
            </a:r>
          </a:p>
          <a:p>
            <a:pPr algn="ctr"/>
            <a:endParaRPr lang="en-GB" sz="1800" b="0">
              <a:solidFill>
                <a:schemeClr val="tx1"/>
              </a:solidFill>
              <a:latin typeface="Arial" charset="0"/>
            </a:endParaRPr>
          </a:p>
          <a:p>
            <a:pPr algn="ctr"/>
            <a:r>
              <a:rPr lang="en-GB" sz="1800" b="0">
                <a:solidFill>
                  <a:schemeClr val="tx1"/>
                </a:solidFill>
                <a:latin typeface="Arial" charset="0"/>
              </a:rPr>
              <a:t>Transport – 30bn</a:t>
            </a:r>
          </a:p>
          <a:p>
            <a:pPr algn="ctr"/>
            <a:endParaRPr lang="en-GB" sz="1800" b="0">
              <a:solidFill>
                <a:schemeClr val="tx1"/>
              </a:solidFill>
              <a:latin typeface="Arial" charset="0"/>
            </a:endParaRPr>
          </a:p>
          <a:p>
            <a:pPr algn="ctr"/>
            <a:r>
              <a:rPr lang="en-GB" sz="1800" b="0">
                <a:solidFill>
                  <a:schemeClr val="tx1"/>
                </a:solidFill>
                <a:latin typeface="Arial" charset="0"/>
              </a:rPr>
              <a:t>ICT – 9.1bn</a:t>
            </a:r>
          </a:p>
        </p:txBody>
      </p:sp>
    </p:spTree>
    <p:extLst>
      <p:ext uri="{BB962C8B-B14F-4D97-AF65-F5344CB8AC3E}">
        <p14:creationId xmlns:p14="http://schemas.microsoft.com/office/powerpoint/2010/main" val="23650727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it-IT" sz="2600" dirty="0" err="1" smtClean="0"/>
              <a:t>Regulation</a:t>
            </a:r>
            <a:r>
              <a:rPr lang="it-IT" sz="2600" dirty="0" smtClean="0"/>
              <a:t> on </a:t>
            </a:r>
            <a:r>
              <a:rPr lang="it-IT" sz="2600" dirty="0" err="1" smtClean="0"/>
              <a:t>guidelines</a:t>
            </a:r>
            <a:r>
              <a:rPr lang="it-IT" sz="2600" dirty="0" smtClean="0"/>
              <a:t> for trans-European </a:t>
            </a:r>
            <a:r>
              <a:rPr lang="it-IT" sz="2600" dirty="0" err="1" smtClean="0"/>
              <a:t>energy</a:t>
            </a:r>
            <a:r>
              <a:rPr lang="it-IT" sz="2600" dirty="0" smtClean="0"/>
              <a:t> </a:t>
            </a:r>
            <a:r>
              <a:rPr lang="it-IT" sz="2600" dirty="0" err="1" smtClean="0"/>
              <a:t>infrastructure</a:t>
            </a:r>
            <a:endParaRPr lang="en-GB" sz="2600" dirty="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2852738"/>
            <a:ext cx="8137525" cy="3600450"/>
          </a:xfrm>
        </p:spPr>
        <p:txBody>
          <a:bodyPr/>
          <a:lstStyle/>
          <a:p>
            <a:pPr eaLnBrk="1" hangingPunct="1"/>
            <a:r>
              <a:rPr lang="it-IT" dirty="0" err="1" smtClean="0"/>
              <a:t>Implementation</a:t>
            </a:r>
            <a:r>
              <a:rPr lang="it-IT" dirty="0" smtClean="0"/>
              <a:t> of </a:t>
            </a:r>
            <a:r>
              <a:rPr lang="it-IT" b="1" dirty="0" smtClean="0"/>
              <a:t>12 </a:t>
            </a:r>
            <a:r>
              <a:rPr lang="it-IT" b="1" dirty="0" err="1" smtClean="0"/>
              <a:t>priority</a:t>
            </a:r>
            <a:r>
              <a:rPr lang="it-IT" b="1" dirty="0" smtClean="0"/>
              <a:t> </a:t>
            </a:r>
            <a:r>
              <a:rPr lang="it-IT" b="1" dirty="0" err="1" smtClean="0"/>
              <a:t>corridors</a:t>
            </a:r>
            <a:r>
              <a:rPr lang="it-IT" b="1" dirty="0" smtClean="0"/>
              <a:t>/</a:t>
            </a:r>
            <a:r>
              <a:rPr lang="it-IT" b="1" dirty="0" err="1" smtClean="0"/>
              <a:t>areas</a:t>
            </a:r>
            <a:r>
              <a:rPr lang="it-IT" dirty="0" smtClean="0"/>
              <a:t>, </a:t>
            </a:r>
            <a:r>
              <a:rPr lang="it-IT" dirty="0" err="1" smtClean="0"/>
              <a:t>necessary</a:t>
            </a:r>
            <a:r>
              <a:rPr lang="it-IT" dirty="0" smtClean="0"/>
              <a:t> to </a:t>
            </a:r>
            <a:r>
              <a:rPr lang="it-IT" dirty="0" err="1" smtClean="0"/>
              <a:t>meet</a:t>
            </a:r>
            <a:r>
              <a:rPr lang="it-IT" dirty="0" smtClean="0"/>
              <a:t> </a:t>
            </a:r>
            <a:r>
              <a:rPr lang="it-IT" dirty="0" err="1" smtClean="0"/>
              <a:t>EU’s</a:t>
            </a:r>
            <a:r>
              <a:rPr lang="it-IT" dirty="0" smtClean="0"/>
              <a:t> </a:t>
            </a:r>
            <a:r>
              <a:rPr lang="it-IT" dirty="0" err="1" smtClean="0"/>
              <a:t>energy</a:t>
            </a:r>
            <a:r>
              <a:rPr lang="it-IT" dirty="0" smtClean="0"/>
              <a:t> and </a:t>
            </a:r>
            <a:r>
              <a:rPr lang="it-IT" dirty="0" err="1" smtClean="0"/>
              <a:t>climate</a:t>
            </a:r>
            <a:r>
              <a:rPr lang="it-IT" dirty="0" smtClean="0"/>
              <a:t> policy </a:t>
            </a:r>
            <a:r>
              <a:rPr lang="it-IT" dirty="0" err="1" smtClean="0"/>
              <a:t>goals</a:t>
            </a:r>
            <a:r>
              <a:rPr lang="it-IT" dirty="0" smtClean="0"/>
              <a:t> by 2020 and </a:t>
            </a:r>
            <a:r>
              <a:rPr lang="it-IT" dirty="0" err="1" smtClean="0"/>
              <a:t>beyond</a:t>
            </a:r>
            <a:r>
              <a:rPr lang="it-IT" dirty="0" smtClean="0"/>
              <a:t>…</a:t>
            </a:r>
          </a:p>
          <a:p>
            <a:pPr eaLnBrk="1" hangingPunct="1"/>
            <a:endParaRPr lang="it-IT" dirty="0" smtClean="0"/>
          </a:p>
          <a:p>
            <a:pPr eaLnBrk="1" hangingPunct="1"/>
            <a:r>
              <a:rPr lang="it-IT" dirty="0" smtClean="0"/>
              <a:t>…by </a:t>
            </a:r>
            <a:r>
              <a:rPr lang="en-GB" dirty="0" smtClean="0"/>
              <a:t>providing policy and regulatory certainty through a </a:t>
            </a:r>
            <a:r>
              <a:rPr lang="en-GB" b="1" dirty="0" smtClean="0"/>
              <a:t>stable and appropriate regulatory framework</a:t>
            </a:r>
            <a:r>
              <a:rPr lang="en-GB" dirty="0" smtClean="0"/>
              <a:t> to </a:t>
            </a:r>
            <a:r>
              <a:rPr lang="en-GB" b="1" dirty="0" smtClean="0"/>
              <a:t>promote the necessary investments.</a:t>
            </a:r>
          </a:p>
        </p:txBody>
      </p:sp>
    </p:spTree>
    <p:extLst>
      <p:ext uri="{BB962C8B-B14F-4D97-AF65-F5344CB8AC3E}">
        <p14:creationId xmlns:p14="http://schemas.microsoft.com/office/powerpoint/2010/main" val="18044437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8001" name="Object 129"/>
          <p:cNvGraphicFramePr>
            <a:graphicFrameLocks noChangeAspect="1"/>
          </p:cNvGraphicFramePr>
          <p:nvPr/>
        </p:nvGraphicFramePr>
        <p:xfrm>
          <a:off x="0" y="-1588"/>
          <a:ext cx="9144000" cy="685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7" name="Acrobat Document" r:id="rId4" imgW="6857143" imgH="5144218" progId="">
                  <p:embed/>
                </p:oleObj>
              </mc:Choice>
              <mc:Fallback>
                <p:oleObj name="Acrobat Document" r:id="rId4" imgW="6857143" imgH="5144218" progId="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588"/>
                        <a:ext cx="9144000" cy="6859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" name="Rectangle 7"/>
          <p:cNvSpPr>
            <a:spLocks noChangeArrowheads="1"/>
          </p:cNvSpPr>
          <p:nvPr/>
        </p:nvSpPr>
        <p:spPr bwMode="gray">
          <a:xfrm flipH="1">
            <a:off x="0" y="908050"/>
            <a:ext cx="2268538" cy="5949950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208006" name="Rectangle 134"/>
          <p:cNvSpPr>
            <a:spLocks noChangeArrowheads="1"/>
          </p:cNvSpPr>
          <p:nvPr/>
        </p:nvSpPr>
        <p:spPr bwMode="auto">
          <a:xfrm>
            <a:off x="4859338" y="908050"/>
            <a:ext cx="1225550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207877" name="Group 5"/>
          <p:cNvGrpSpPr>
            <a:grpSpLocks noChangeAspect="1"/>
          </p:cNvGrpSpPr>
          <p:nvPr/>
        </p:nvGrpSpPr>
        <p:grpSpPr bwMode="auto">
          <a:xfrm>
            <a:off x="3241675" y="2017713"/>
            <a:ext cx="3003550" cy="4017962"/>
            <a:chOff x="-111" y="-2057"/>
            <a:chExt cx="4159" cy="5565"/>
          </a:xfrm>
        </p:grpSpPr>
        <p:sp>
          <p:nvSpPr>
            <p:cNvPr id="207878" name="Freeform 6"/>
            <p:cNvSpPr>
              <a:spLocks noChangeAspect="1"/>
            </p:cNvSpPr>
            <p:nvPr/>
          </p:nvSpPr>
          <p:spPr bwMode="gray">
            <a:xfrm>
              <a:off x="2225" y="876"/>
              <a:ext cx="29" cy="20"/>
            </a:xfrm>
            <a:custGeom>
              <a:avLst/>
              <a:gdLst>
                <a:gd name="T0" fmla="*/ 0 w 5"/>
                <a:gd name="T1" fmla="*/ 887 h 3"/>
                <a:gd name="T2" fmla="*/ 974 w 5"/>
                <a:gd name="T3" fmla="*/ 313 h 3"/>
                <a:gd name="T4" fmla="*/ 0 w 5"/>
                <a:gd name="T5" fmla="*/ 0 h 3"/>
                <a:gd name="T6" fmla="*/ 0 w 5"/>
                <a:gd name="T7" fmla="*/ 887 h 3"/>
                <a:gd name="T8" fmla="*/ 0 w 5"/>
                <a:gd name="T9" fmla="*/ 887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3"/>
                <a:gd name="T17" fmla="*/ 5 w 5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3">
                  <a:moveTo>
                    <a:pt x="0" y="3"/>
                  </a:moveTo>
                  <a:lnTo>
                    <a:pt x="5" y="1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tx2">
                <a:alpha val="50195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ea typeface="ＭＳ Ｐゴシック" charset="-128"/>
              </a:endParaRPr>
            </a:p>
          </p:txBody>
        </p:sp>
        <p:sp>
          <p:nvSpPr>
            <p:cNvPr id="207879" name="Freeform 7"/>
            <p:cNvSpPr>
              <a:spLocks noChangeAspect="1" noEditPoints="1"/>
            </p:cNvSpPr>
            <p:nvPr/>
          </p:nvSpPr>
          <p:spPr bwMode="gray">
            <a:xfrm>
              <a:off x="104" y="147"/>
              <a:ext cx="907" cy="1399"/>
            </a:xfrm>
            <a:custGeom>
              <a:avLst/>
              <a:gdLst>
                <a:gd name="T0" fmla="*/ 26254 w 148"/>
                <a:gd name="T1" fmla="*/ 48983 h 228"/>
                <a:gd name="T2" fmla="*/ 24636 w 148"/>
                <a:gd name="T3" fmla="*/ 48756 h 228"/>
                <a:gd name="T4" fmla="*/ 6459 w 148"/>
                <a:gd name="T5" fmla="*/ 1166 h 228"/>
                <a:gd name="T6" fmla="*/ 3904 w 148"/>
                <a:gd name="T7" fmla="*/ 4860 h 228"/>
                <a:gd name="T8" fmla="*/ 7587 w 148"/>
                <a:gd name="T9" fmla="*/ 6473 h 228"/>
                <a:gd name="T10" fmla="*/ 5748 w 148"/>
                <a:gd name="T11" fmla="*/ 8093 h 228"/>
                <a:gd name="T12" fmla="*/ 7587 w 148"/>
                <a:gd name="T13" fmla="*/ 6473 h 228"/>
                <a:gd name="T14" fmla="*/ 6459 w 148"/>
                <a:gd name="T15" fmla="*/ 19881 h 228"/>
                <a:gd name="T16" fmla="*/ 7587 w 148"/>
                <a:gd name="T17" fmla="*/ 18261 h 228"/>
                <a:gd name="T18" fmla="*/ 4357 w 148"/>
                <a:gd name="T19" fmla="*/ 21721 h 228"/>
                <a:gd name="T20" fmla="*/ 0 w 148"/>
                <a:gd name="T21" fmla="*/ 26581 h 228"/>
                <a:gd name="T22" fmla="*/ 3683 w 148"/>
                <a:gd name="T23" fmla="*/ 28201 h 228"/>
                <a:gd name="T24" fmla="*/ 8751 w 148"/>
                <a:gd name="T25" fmla="*/ 28201 h 228"/>
                <a:gd name="T26" fmla="*/ 7133 w 148"/>
                <a:gd name="T27" fmla="*/ 22629 h 228"/>
                <a:gd name="T28" fmla="*/ 14046 w 148"/>
                <a:gd name="T29" fmla="*/ 27937 h 228"/>
                <a:gd name="T30" fmla="*/ 13593 w 148"/>
                <a:gd name="T31" fmla="*/ 30269 h 228"/>
                <a:gd name="T32" fmla="*/ 31549 w 148"/>
                <a:gd name="T33" fmla="*/ 44124 h 228"/>
                <a:gd name="T34" fmla="*/ 33841 w 148"/>
                <a:gd name="T35" fmla="*/ 36484 h 228"/>
                <a:gd name="T36" fmla="*/ 28767 w 148"/>
                <a:gd name="T37" fmla="*/ 30269 h 228"/>
                <a:gd name="T38" fmla="*/ 24152 w 148"/>
                <a:gd name="T39" fmla="*/ 25188 h 228"/>
                <a:gd name="T40" fmla="*/ 20242 w 148"/>
                <a:gd name="T41" fmla="*/ 16868 h 228"/>
                <a:gd name="T42" fmla="*/ 19568 w 148"/>
                <a:gd name="T43" fmla="*/ 15702 h 228"/>
                <a:gd name="T44" fmla="*/ 21633 w 148"/>
                <a:gd name="T45" fmla="*/ 5762 h 228"/>
                <a:gd name="T46" fmla="*/ 15437 w 148"/>
                <a:gd name="T47" fmla="*/ 3240 h 228"/>
                <a:gd name="T48" fmla="*/ 16338 w 148"/>
                <a:gd name="T49" fmla="*/ 454 h 228"/>
                <a:gd name="T50" fmla="*/ 10142 w 148"/>
                <a:gd name="T51" fmla="*/ 4406 h 228"/>
                <a:gd name="T52" fmla="*/ 8978 w 148"/>
                <a:gd name="T53" fmla="*/ 8320 h 228"/>
                <a:gd name="T54" fmla="*/ 6913 w 148"/>
                <a:gd name="T55" fmla="*/ 13628 h 228"/>
                <a:gd name="T56" fmla="*/ 8525 w 148"/>
                <a:gd name="T57" fmla="*/ 15248 h 228"/>
                <a:gd name="T58" fmla="*/ 10142 w 148"/>
                <a:gd name="T59" fmla="*/ 13180 h 228"/>
                <a:gd name="T60" fmla="*/ 8751 w 148"/>
                <a:gd name="T61" fmla="*/ 17770 h 228"/>
                <a:gd name="T62" fmla="*/ 9652 w 148"/>
                <a:gd name="T63" fmla="*/ 20328 h 228"/>
                <a:gd name="T64" fmla="*/ 11491 w 148"/>
                <a:gd name="T65" fmla="*/ 18715 h 228"/>
                <a:gd name="T66" fmla="*/ 12208 w 148"/>
                <a:gd name="T67" fmla="*/ 21948 h 228"/>
                <a:gd name="T68" fmla="*/ 11270 w 148"/>
                <a:gd name="T69" fmla="*/ 25415 h 228"/>
                <a:gd name="T70" fmla="*/ 16565 w 148"/>
                <a:gd name="T71" fmla="*/ 26808 h 228"/>
                <a:gd name="T72" fmla="*/ 18630 w 148"/>
                <a:gd name="T73" fmla="*/ 30269 h 228"/>
                <a:gd name="T74" fmla="*/ 16112 w 148"/>
                <a:gd name="T75" fmla="*/ 33963 h 228"/>
                <a:gd name="T76" fmla="*/ 14046 w 148"/>
                <a:gd name="T77" fmla="*/ 36484 h 228"/>
                <a:gd name="T78" fmla="*/ 11043 w 148"/>
                <a:gd name="T79" fmla="*/ 41565 h 228"/>
                <a:gd name="T80" fmla="*/ 14947 w 148"/>
                <a:gd name="T81" fmla="*/ 43676 h 228"/>
                <a:gd name="T82" fmla="*/ 17729 w 148"/>
                <a:gd name="T83" fmla="*/ 44351 h 228"/>
                <a:gd name="T84" fmla="*/ 16565 w 148"/>
                <a:gd name="T85" fmla="*/ 46198 h 228"/>
                <a:gd name="T86" fmla="*/ 12655 w 148"/>
                <a:gd name="T87" fmla="*/ 48038 h 228"/>
                <a:gd name="T88" fmla="*/ 10363 w 148"/>
                <a:gd name="T89" fmla="*/ 52671 h 228"/>
                <a:gd name="T90" fmla="*/ 17049 w 148"/>
                <a:gd name="T91" fmla="*/ 50830 h 228"/>
                <a:gd name="T92" fmla="*/ 20242 w 148"/>
                <a:gd name="T93" fmla="*/ 49437 h 228"/>
                <a:gd name="T94" fmla="*/ 29931 w 148"/>
                <a:gd name="T95" fmla="*/ 48266 h 228"/>
                <a:gd name="T96" fmla="*/ 31059 w 148"/>
                <a:gd name="T97" fmla="*/ 45069 h 228"/>
                <a:gd name="T98" fmla="*/ 31549 w 148"/>
                <a:gd name="T99" fmla="*/ 44124 h 22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48"/>
                <a:gd name="T151" fmla="*/ 0 h 228"/>
                <a:gd name="T152" fmla="*/ 148 w 148"/>
                <a:gd name="T153" fmla="*/ 228 h 22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48" h="228">
                  <a:moveTo>
                    <a:pt x="107" y="211"/>
                  </a:moveTo>
                  <a:lnTo>
                    <a:pt x="110" y="213"/>
                  </a:lnTo>
                  <a:lnTo>
                    <a:pt x="114" y="212"/>
                  </a:lnTo>
                  <a:lnTo>
                    <a:pt x="110" y="209"/>
                  </a:lnTo>
                  <a:lnTo>
                    <a:pt x="107" y="211"/>
                  </a:lnTo>
                  <a:close/>
                  <a:moveTo>
                    <a:pt x="23" y="17"/>
                  </a:moveTo>
                  <a:lnTo>
                    <a:pt x="30" y="12"/>
                  </a:lnTo>
                  <a:lnTo>
                    <a:pt x="28" y="5"/>
                  </a:lnTo>
                  <a:lnTo>
                    <a:pt x="25" y="7"/>
                  </a:lnTo>
                  <a:lnTo>
                    <a:pt x="17" y="16"/>
                  </a:lnTo>
                  <a:lnTo>
                    <a:pt x="17" y="21"/>
                  </a:lnTo>
                  <a:lnTo>
                    <a:pt x="23" y="17"/>
                  </a:lnTo>
                  <a:close/>
                  <a:moveTo>
                    <a:pt x="33" y="28"/>
                  </a:moveTo>
                  <a:lnTo>
                    <a:pt x="28" y="28"/>
                  </a:lnTo>
                  <a:lnTo>
                    <a:pt x="26" y="29"/>
                  </a:lnTo>
                  <a:lnTo>
                    <a:pt x="25" y="35"/>
                  </a:lnTo>
                  <a:lnTo>
                    <a:pt x="31" y="35"/>
                  </a:lnTo>
                  <a:lnTo>
                    <a:pt x="33" y="28"/>
                  </a:lnTo>
                  <a:close/>
                  <a:moveTo>
                    <a:pt x="33" y="79"/>
                  </a:moveTo>
                  <a:lnTo>
                    <a:pt x="30" y="79"/>
                  </a:lnTo>
                  <a:lnTo>
                    <a:pt x="28" y="86"/>
                  </a:lnTo>
                  <a:lnTo>
                    <a:pt x="32" y="86"/>
                  </a:lnTo>
                  <a:lnTo>
                    <a:pt x="33" y="79"/>
                  </a:lnTo>
                  <a:close/>
                  <a:moveTo>
                    <a:pt x="31" y="98"/>
                  </a:moveTo>
                  <a:lnTo>
                    <a:pt x="21" y="97"/>
                  </a:lnTo>
                  <a:lnTo>
                    <a:pt x="19" y="94"/>
                  </a:lnTo>
                  <a:lnTo>
                    <a:pt x="10" y="95"/>
                  </a:lnTo>
                  <a:lnTo>
                    <a:pt x="10" y="106"/>
                  </a:lnTo>
                  <a:lnTo>
                    <a:pt x="0" y="115"/>
                  </a:lnTo>
                  <a:lnTo>
                    <a:pt x="0" y="120"/>
                  </a:lnTo>
                  <a:lnTo>
                    <a:pt x="9" y="126"/>
                  </a:lnTo>
                  <a:lnTo>
                    <a:pt x="16" y="122"/>
                  </a:lnTo>
                  <a:lnTo>
                    <a:pt x="23" y="125"/>
                  </a:lnTo>
                  <a:lnTo>
                    <a:pt x="30" y="128"/>
                  </a:lnTo>
                  <a:lnTo>
                    <a:pt x="38" y="122"/>
                  </a:lnTo>
                  <a:lnTo>
                    <a:pt x="43" y="112"/>
                  </a:lnTo>
                  <a:lnTo>
                    <a:pt x="38" y="110"/>
                  </a:lnTo>
                  <a:lnTo>
                    <a:pt x="31" y="98"/>
                  </a:lnTo>
                  <a:close/>
                  <a:moveTo>
                    <a:pt x="60" y="126"/>
                  </a:moveTo>
                  <a:lnTo>
                    <a:pt x="61" y="121"/>
                  </a:lnTo>
                  <a:lnTo>
                    <a:pt x="56" y="125"/>
                  </a:lnTo>
                  <a:lnTo>
                    <a:pt x="56" y="128"/>
                  </a:lnTo>
                  <a:lnTo>
                    <a:pt x="59" y="131"/>
                  </a:lnTo>
                  <a:lnTo>
                    <a:pt x="60" y="126"/>
                  </a:lnTo>
                  <a:close/>
                  <a:moveTo>
                    <a:pt x="137" y="191"/>
                  </a:moveTo>
                  <a:lnTo>
                    <a:pt x="145" y="182"/>
                  </a:lnTo>
                  <a:lnTo>
                    <a:pt x="148" y="174"/>
                  </a:lnTo>
                  <a:lnTo>
                    <a:pt x="147" y="158"/>
                  </a:lnTo>
                  <a:lnTo>
                    <a:pt x="132" y="160"/>
                  </a:lnTo>
                  <a:lnTo>
                    <a:pt x="126" y="157"/>
                  </a:lnTo>
                  <a:lnTo>
                    <a:pt x="125" y="131"/>
                  </a:lnTo>
                  <a:lnTo>
                    <a:pt x="123" y="126"/>
                  </a:lnTo>
                  <a:lnTo>
                    <a:pt x="112" y="112"/>
                  </a:lnTo>
                  <a:lnTo>
                    <a:pt x="105" y="109"/>
                  </a:lnTo>
                  <a:lnTo>
                    <a:pt x="104" y="92"/>
                  </a:lnTo>
                  <a:lnTo>
                    <a:pt x="97" y="77"/>
                  </a:lnTo>
                  <a:lnTo>
                    <a:pt x="88" y="73"/>
                  </a:lnTo>
                  <a:lnTo>
                    <a:pt x="80" y="77"/>
                  </a:lnTo>
                  <a:lnTo>
                    <a:pt x="79" y="73"/>
                  </a:lnTo>
                  <a:lnTo>
                    <a:pt x="85" y="68"/>
                  </a:lnTo>
                  <a:lnTo>
                    <a:pt x="83" y="55"/>
                  </a:lnTo>
                  <a:lnTo>
                    <a:pt x="96" y="34"/>
                  </a:lnTo>
                  <a:lnTo>
                    <a:pt x="94" y="25"/>
                  </a:lnTo>
                  <a:lnTo>
                    <a:pt x="80" y="24"/>
                  </a:lnTo>
                  <a:lnTo>
                    <a:pt x="65" y="25"/>
                  </a:lnTo>
                  <a:lnTo>
                    <a:pt x="67" y="14"/>
                  </a:lnTo>
                  <a:lnTo>
                    <a:pt x="77" y="6"/>
                  </a:lnTo>
                  <a:lnTo>
                    <a:pt x="79" y="0"/>
                  </a:lnTo>
                  <a:lnTo>
                    <a:pt x="71" y="2"/>
                  </a:lnTo>
                  <a:lnTo>
                    <a:pt x="52" y="2"/>
                  </a:lnTo>
                  <a:lnTo>
                    <a:pt x="47" y="8"/>
                  </a:lnTo>
                  <a:lnTo>
                    <a:pt x="44" y="19"/>
                  </a:lnTo>
                  <a:lnTo>
                    <a:pt x="36" y="27"/>
                  </a:lnTo>
                  <a:lnTo>
                    <a:pt x="36" y="33"/>
                  </a:lnTo>
                  <a:lnTo>
                    <a:pt x="39" y="36"/>
                  </a:lnTo>
                  <a:lnTo>
                    <a:pt x="39" y="45"/>
                  </a:lnTo>
                  <a:lnTo>
                    <a:pt x="32" y="51"/>
                  </a:lnTo>
                  <a:lnTo>
                    <a:pt x="30" y="59"/>
                  </a:lnTo>
                  <a:lnTo>
                    <a:pt x="31" y="66"/>
                  </a:lnTo>
                  <a:lnTo>
                    <a:pt x="32" y="70"/>
                  </a:lnTo>
                  <a:lnTo>
                    <a:pt x="37" y="66"/>
                  </a:lnTo>
                  <a:lnTo>
                    <a:pt x="37" y="60"/>
                  </a:lnTo>
                  <a:lnTo>
                    <a:pt x="42" y="55"/>
                  </a:lnTo>
                  <a:lnTo>
                    <a:pt x="44" y="57"/>
                  </a:lnTo>
                  <a:lnTo>
                    <a:pt x="43" y="61"/>
                  </a:lnTo>
                  <a:lnTo>
                    <a:pt x="38" y="70"/>
                  </a:lnTo>
                  <a:lnTo>
                    <a:pt x="38" y="77"/>
                  </a:lnTo>
                  <a:lnTo>
                    <a:pt x="38" y="87"/>
                  </a:lnTo>
                  <a:lnTo>
                    <a:pt x="39" y="92"/>
                  </a:lnTo>
                  <a:lnTo>
                    <a:pt x="42" y="88"/>
                  </a:lnTo>
                  <a:lnTo>
                    <a:pt x="43" y="81"/>
                  </a:lnTo>
                  <a:lnTo>
                    <a:pt x="49" y="77"/>
                  </a:lnTo>
                  <a:lnTo>
                    <a:pt x="50" y="81"/>
                  </a:lnTo>
                  <a:lnTo>
                    <a:pt x="52" y="86"/>
                  </a:lnTo>
                  <a:lnTo>
                    <a:pt x="54" y="90"/>
                  </a:lnTo>
                  <a:lnTo>
                    <a:pt x="53" y="95"/>
                  </a:lnTo>
                  <a:lnTo>
                    <a:pt x="48" y="100"/>
                  </a:lnTo>
                  <a:lnTo>
                    <a:pt x="47" y="109"/>
                  </a:lnTo>
                  <a:lnTo>
                    <a:pt x="49" y="110"/>
                  </a:lnTo>
                  <a:lnTo>
                    <a:pt x="66" y="109"/>
                  </a:lnTo>
                  <a:lnTo>
                    <a:pt x="74" y="105"/>
                  </a:lnTo>
                  <a:lnTo>
                    <a:pt x="72" y="116"/>
                  </a:lnTo>
                  <a:lnTo>
                    <a:pt x="75" y="124"/>
                  </a:lnTo>
                  <a:lnTo>
                    <a:pt x="77" y="128"/>
                  </a:lnTo>
                  <a:lnTo>
                    <a:pt x="81" y="131"/>
                  </a:lnTo>
                  <a:lnTo>
                    <a:pt x="82" y="138"/>
                  </a:lnTo>
                  <a:lnTo>
                    <a:pt x="79" y="143"/>
                  </a:lnTo>
                  <a:lnTo>
                    <a:pt x="70" y="147"/>
                  </a:lnTo>
                  <a:lnTo>
                    <a:pt x="60" y="149"/>
                  </a:lnTo>
                  <a:lnTo>
                    <a:pt x="58" y="157"/>
                  </a:lnTo>
                  <a:lnTo>
                    <a:pt x="61" y="158"/>
                  </a:lnTo>
                  <a:lnTo>
                    <a:pt x="59" y="176"/>
                  </a:lnTo>
                  <a:lnTo>
                    <a:pt x="53" y="177"/>
                  </a:lnTo>
                  <a:lnTo>
                    <a:pt x="48" y="180"/>
                  </a:lnTo>
                  <a:lnTo>
                    <a:pt x="45" y="185"/>
                  </a:lnTo>
                  <a:lnTo>
                    <a:pt x="48" y="189"/>
                  </a:lnTo>
                  <a:lnTo>
                    <a:pt x="65" y="189"/>
                  </a:lnTo>
                  <a:lnTo>
                    <a:pt x="69" y="192"/>
                  </a:lnTo>
                  <a:lnTo>
                    <a:pt x="76" y="193"/>
                  </a:lnTo>
                  <a:lnTo>
                    <a:pt x="77" y="192"/>
                  </a:lnTo>
                  <a:lnTo>
                    <a:pt x="82" y="192"/>
                  </a:lnTo>
                  <a:lnTo>
                    <a:pt x="80" y="197"/>
                  </a:lnTo>
                  <a:lnTo>
                    <a:pt x="72" y="200"/>
                  </a:lnTo>
                  <a:lnTo>
                    <a:pt x="63" y="201"/>
                  </a:lnTo>
                  <a:lnTo>
                    <a:pt x="61" y="207"/>
                  </a:lnTo>
                  <a:lnTo>
                    <a:pt x="55" y="208"/>
                  </a:lnTo>
                  <a:lnTo>
                    <a:pt x="53" y="217"/>
                  </a:lnTo>
                  <a:lnTo>
                    <a:pt x="44" y="224"/>
                  </a:lnTo>
                  <a:lnTo>
                    <a:pt x="45" y="228"/>
                  </a:lnTo>
                  <a:lnTo>
                    <a:pt x="52" y="227"/>
                  </a:lnTo>
                  <a:lnTo>
                    <a:pt x="55" y="220"/>
                  </a:lnTo>
                  <a:lnTo>
                    <a:pt x="74" y="220"/>
                  </a:lnTo>
                  <a:lnTo>
                    <a:pt x="75" y="215"/>
                  </a:lnTo>
                  <a:lnTo>
                    <a:pt x="86" y="212"/>
                  </a:lnTo>
                  <a:lnTo>
                    <a:pt x="88" y="214"/>
                  </a:lnTo>
                  <a:lnTo>
                    <a:pt x="110" y="207"/>
                  </a:lnTo>
                  <a:lnTo>
                    <a:pt x="118" y="209"/>
                  </a:lnTo>
                  <a:lnTo>
                    <a:pt x="130" y="209"/>
                  </a:lnTo>
                  <a:lnTo>
                    <a:pt x="143" y="200"/>
                  </a:lnTo>
                  <a:lnTo>
                    <a:pt x="143" y="196"/>
                  </a:lnTo>
                  <a:lnTo>
                    <a:pt x="135" y="195"/>
                  </a:lnTo>
                  <a:lnTo>
                    <a:pt x="129" y="195"/>
                  </a:lnTo>
                  <a:lnTo>
                    <a:pt x="130" y="191"/>
                  </a:lnTo>
                  <a:lnTo>
                    <a:pt x="137" y="191"/>
                  </a:lnTo>
                  <a:close/>
                </a:path>
              </a:pathLst>
            </a:custGeom>
            <a:solidFill>
              <a:schemeClr val="tx2">
                <a:alpha val="50195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ea typeface="ＭＳ Ｐゴシック" charset="-128"/>
              </a:endParaRPr>
            </a:p>
          </p:txBody>
        </p:sp>
        <p:sp>
          <p:nvSpPr>
            <p:cNvPr id="207880" name="Freeform 8"/>
            <p:cNvSpPr>
              <a:spLocks noChangeAspect="1"/>
            </p:cNvSpPr>
            <p:nvPr/>
          </p:nvSpPr>
          <p:spPr bwMode="gray">
            <a:xfrm>
              <a:off x="-111" y="731"/>
              <a:ext cx="405" cy="610"/>
            </a:xfrm>
            <a:custGeom>
              <a:avLst/>
              <a:gdLst>
                <a:gd name="T0" fmla="*/ 0 w 66"/>
                <a:gd name="T1" fmla="*/ 18379 h 100"/>
                <a:gd name="T2" fmla="*/ 227 w 66"/>
                <a:gd name="T3" fmla="*/ 20655 h 100"/>
                <a:gd name="T4" fmla="*/ 1393 w 66"/>
                <a:gd name="T5" fmla="*/ 20874 h 100"/>
                <a:gd name="T6" fmla="*/ 1847 w 66"/>
                <a:gd name="T7" fmla="*/ 22027 h 100"/>
                <a:gd name="T8" fmla="*/ 3240 w 66"/>
                <a:gd name="T9" fmla="*/ 22698 h 100"/>
                <a:gd name="T10" fmla="*/ 5308 w 66"/>
                <a:gd name="T11" fmla="*/ 21582 h 100"/>
                <a:gd name="T12" fmla="*/ 8094 w 66"/>
                <a:gd name="T13" fmla="*/ 20203 h 100"/>
                <a:gd name="T14" fmla="*/ 11561 w 66"/>
                <a:gd name="T15" fmla="*/ 18605 h 100"/>
                <a:gd name="T16" fmla="*/ 13856 w 66"/>
                <a:gd name="T17" fmla="*/ 18160 h 100"/>
                <a:gd name="T18" fmla="*/ 14574 w 66"/>
                <a:gd name="T19" fmla="*/ 14286 h 100"/>
                <a:gd name="T20" fmla="*/ 15249 w 66"/>
                <a:gd name="T21" fmla="*/ 12017 h 100"/>
                <a:gd name="T22" fmla="*/ 15022 w 66"/>
                <a:gd name="T23" fmla="*/ 10681 h 100"/>
                <a:gd name="T24" fmla="*/ 15022 w 66"/>
                <a:gd name="T25" fmla="*/ 7479 h 100"/>
                <a:gd name="T26" fmla="*/ 13408 w 66"/>
                <a:gd name="T27" fmla="*/ 6808 h 100"/>
                <a:gd name="T28" fmla="*/ 11788 w 66"/>
                <a:gd name="T29" fmla="*/ 6137 h 100"/>
                <a:gd name="T30" fmla="*/ 10168 w 66"/>
                <a:gd name="T31" fmla="*/ 7033 h 100"/>
                <a:gd name="T32" fmla="*/ 8094 w 66"/>
                <a:gd name="T33" fmla="*/ 5691 h 100"/>
                <a:gd name="T34" fmla="*/ 8094 w 66"/>
                <a:gd name="T35" fmla="*/ 4538 h 100"/>
                <a:gd name="T36" fmla="*/ 10395 w 66"/>
                <a:gd name="T37" fmla="*/ 2495 h 100"/>
                <a:gd name="T38" fmla="*/ 10395 w 66"/>
                <a:gd name="T39" fmla="*/ 0 h 100"/>
                <a:gd name="T40" fmla="*/ 7646 w 66"/>
                <a:gd name="T41" fmla="*/ 445 h 100"/>
                <a:gd name="T42" fmla="*/ 6701 w 66"/>
                <a:gd name="T43" fmla="*/ 1379 h 100"/>
                <a:gd name="T44" fmla="*/ 5762 w 66"/>
                <a:gd name="T45" fmla="*/ 3867 h 100"/>
                <a:gd name="T46" fmla="*/ 6701 w 66"/>
                <a:gd name="T47" fmla="*/ 5435 h 100"/>
                <a:gd name="T48" fmla="*/ 5081 w 66"/>
                <a:gd name="T49" fmla="*/ 6137 h 100"/>
                <a:gd name="T50" fmla="*/ 3013 w 66"/>
                <a:gd name="T51" fmla="*/ 5691 h 100"/>
                <a:gd name="T52" fmla="*/ 1620 w 66"/>
                <a:gd name="T53" fmla="*/ 6137 h 100"/>
                <a:gd name="T54" fmla="*/ 675 w 66"/>
                <a:gd name="T55" fmla="*/ 7479 h 100"/>
                <a:gd name="T56" fmla="*/ 2074 w 66"/>
                <a:gd name="T57" fmla="*/ 9528 h 100"/>
                <a:gd name="T58" fmla="*/ 1847 w 66"/>
                <a:gd name="T59" fmla="*/ 10455 h 100"/>
                <a:gd name="T60" fmla="*/ 1166 w 66"/>
                <a:gd name="T61" fmla="*/ 11126 h 100"/>
                <a:gd name="T62" fmla="*/ 1847 w 66"/>
                <a:gd name="T63" fmla="*/ 11797 h 100"/>
                <a:gd name="T64" fmla="*/ 3013 w 66"/>
                <a:gd name="T65" fmla="*/ 11126 h 100"/>
                <a:gd name="T66" fmla="*/ 4142 w 66"/>
                <a:gd name="T67" fmla="*/ 11797 h 100"/>
                <a:gd name="T68" fmla="*/ 3013 w 66"/>
                <a:gd name="T69" fmla="*/ 13621 h 100"/>
                <a:gd name="T70" fmla="*/ 3013 w 66"/>
                <a:gd name="T71" fmla="*/ 15445 h 100"/>
                <a:gd name="T72" fmla="*/ 4142 w 66"/>
                <a:gd name="T73" fmla="*/ 15890 h 100"/>
                <a:gd name="T74" fmla="*/ 4142 w 66"/>
                <a:gd name="T75" fmla="*/ 16110 h 100"/>
                <a:gd name="T76" fmla="*/ 1166 w 66"/>
                <a:gd name="T77" fmla="*/ 17263 h 100"/>
                <a:gd name="T78" fmla="*/ 0 w 66"/>
                <a:gd name="T79" fmla="*/ 18379 h 100"/>
                <a:gd name="T80" fmla="*/ 0 w 66"/>
                <a:gd name="T81" fmla="*/ 18379 h 10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6"/>
                <a:gd name="T124" fmla="*/ 0 h 100"/>
                <a:gd name="T125" fmla="*/ 66 w 66"/>
                <a:gd name="T126" fmla="*/ 100 h 10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6" h="100">
                  <a:moveTo>
                    <a:pt x="0" y="81"/>
                  </a:moveTo>
                  <a:lnTo>
                    <a:pt x="1" y="91"/>
                  </a:lnTo>
                  <a:lnTo>
                    <a:pt x="6" y="92"/>
                  </a:lnTo>
                  <a:lnTo>
                    <a:pt x="8" y="97"/>
                  </a:lnTo>
                  <a:lnTo>
                    <a:pt x="14" y="100"/>
                  </a:lnTo>
                  <a:lnTo>
                    <a:pt x="23" y="95"/>
                  </a:lnTo>
                  <a:lnTo>
                    <a:pt x="35" y="89"/>
                  </a:lnTo>
                  <a:lnTo>
                    <a:pt x="50" y="82"/>
                  </a:lnTo>
                  <a:lnTo>
                    <a:pt x="60" y="80"/>
                  </a:lnTo>
                  <a:lnTo>
                    <a:pt x="63" y="63"/>
                  </a:lnTo>
                  <a:lnTo>
                    <a:pt x="66" y="53"/>
                  </a:lnTo>
                  <a:lnTo>
                    <a:pt x="65" y="47"/>
                  </a:lnTo>
                  <a:lnTo>
                    <a:pt x="65" y="33"/>
                  </a:lnTo>
                  <a:lnTo>
                    <a:pt x="58" y="30"/>
                  </a:lnTo>
                  <a:lnTo>
                    <a:pt x="51" y="27"/>
                  </a:lnTo>
                  <a:lnTo>
                    <a:pt x="44" y="31"/>
                  </a:lnTo>
                  <a:lnTo>
                    <a:pt x="35" y="25"/>
                  </a:lnTo>
                  <a:lnTo>
                    <a:pt x="35" y="20"/>
                  </a:lnTo>
                  <a:lnTo>
                    <a:pt x="45" y="11"/>
                  </a:lnTo>
                  <a:lnTo>
                    <a:pt x="45" y="0"/>
                  </a:lnTo>
                  <a:lnTo>
                    <a:pt x="33" y="2"/>
                  </a:lnTo>
                  <a:lnTo>
                    <a:pt x="29" y="6"/>
                  </a:lnTo>
                  <a:lnTo>
                    <a:pt x="25" y="17"/>
                  </a:lnTo>
                  <a:lnTo>
                    <a:pt x="29" y="24"/>
                  </a:lnTo>
                  <a:lnTo>
                    <a:pt x="22" y="27"/>
                  </a:lnTo>
                  <a:lnTo>
                    <a:pt x="13" y="25"/>
                  </a:lnTo>
                  <a:lnTo>
                    <a:pt x="7" y="27"/>
                  </a:lnTo>
                  <a:lnTo>
                    <a:pt x="3" y="33"/>
                  </a:lnTo>
                  <a:lnTo>
                    <a:pt x="9" y="42"/>
                  </a:lnTo>
                  <a:lnTo>
                    <a:pt x="8" y="46"/>
                  </a:lnTo>
                  <a:lnTo>
                    <a:pt x="5" y="49"/>
                  </a:lnTo>
                  <a:lnTo>
                    <a:pt x="8" y="52"/>
                  </a:lnTo>
                  <a:lnTo>
                    <a:pt x="13" y="49"/>
                  </a:lnTo>
                  <a:lnTo>
                    <a:pt x="18" y="52"/>
                  </a:lnTo>
                  <a:lnTo>
                    <a:pt x="13" y="60"/>
                  </a:lnTo>
                  <a:lnTo>
                    <a:pt x="13" y="68"/>
                  </a:lnTo>
                  <a:lnTo>
                    <a:pt x="18" y="70"/>
                  </a:lnTo>
                  <a:lnTo>
                    <a:pt x="18" y="71"/>
                  </a:lnTo>
                  <a:lnTo>
                    <a:pt x="5" y="76"/>
                  </a:lnTo>
                  <a:lnTo>
                    <a:pt x="0" y="81"/>
                  </a:lnTo>
                  <a:close/>
                </a:path>
              </a:pathLst>
            </a:custGeom>
            <a:solidFill>
              <a:schemeClr val="tx2">
                <a:alpha val="50195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ea typeface="ＭＳ Ｐゴシック" charset="-128"/>
              </a:endParaRPr>
            </a:p>
          </p:txBody>
        </p:sp>
        <p:sp>
          <p:nvSpPr>
            <p:cNvPr id="207881" name="Freeform 9"/>
            <p:cNvSpPr>
              <a:spLocks noChangeAspect="1"/>
            </p:cNvSpPr>
            <p:nvPr/>
          </p:nvSpPr>
          <p:spPr bwMode="gray">
            <a:xfrm>
              <a:off x="2857" y="498"/>
              <a:ext cx="514" cy="408"/>
            </a:xfrm>
            <a:custGeom>
              <a:avLst/>
              <a:gdLst>
                <a:gd name="T0" fmla="*/ 5501 w 84"/>
                <a:gd name="T1" fmla="*/ 9713 h 67"/>
                <a:gd name="T2" fmla="*/ 6401 w 84"/>
                <a:gd name="T3" fmla="*/ 12867 h 67"/>
                <a:gd name="T4" fmla="*/ 8010 w 84"/>
                <a:gd name="T5" fmla="*/ 12423 h 67"/>
                <a:gd name="T6" fmla="*/ 8726 w 84"/>
                <a:gd name="T7" fmla="*/ 14018 h 67"/>
                <a:gd name="T8" fmla="*/ 11235 w 84"/>
                <a:gd name="T9" fmla="*/ 15133 h 67"/>
                <a:gd name="T10" fmla="*/ 12354 w 84"/>
                <a:gd name="T11" fmla="*/ 14018 h 67"/>
                <a:gd name="T12" fmla="*/ 12617 w 84"/>
                <a:gd name="T13" fmla="*/ 12423 h 67"/>
                <a:gd name="T14" fmla="*/ 15799 w 84"/>
                <a:gd name="T15" fmla="*/ 11534 h 67"/>
                <a:gd name="T16" fmla="*/ 17188 w 84"/>
                <a:gd name="T17" fmla="*/ 8568 h 67"/>
                <a:gd name="T18" fmla="*/ 19244 w 84"/>
                <a:gd name="T19" fmla="*/ 5414 h 67"/>
                <a:gd name="T20" fmla="*/ 16026 w 84"/>
                <a:gd name="T21" fmla="*/ 1370 h 67"/>
                <a:gd name="T22" fmla="*/ 9625 w 84"/>
                <a:gd name="T23" fmla="*/ 0 h 67"/>
                <a:gd name="T24" fmla="*/ 1836 w 84"/>
                <a:gd name="T25" fmla="*/ 0 h 67"/>
                <a:gd name="T26" fmla="*/ 0 w 84"/>
                <a:gd name="T27" fmla="*/ 2040 h 67"/>
                <a:gd name="T28" fmla="*/ 1163 w 84"/>
                <a:gd name="T29" fmla="*/ 8123 h 67"/>
                <a:gd name="T30" fmla="*/ 3671 w 84"/>
                <a:gd name="T31" fmla="*/ 9049 h 67"/>
                <a:gd name="T32" fmla="*/ 5501 w 84"/>
                <a:gd name="T33" fmla="*/ 9713 h 67"/>
                <a:gd name="T34" fmla="*/ 5501 w 84"/>
                <a:gd name="T35" fmla="*/ 9713 h 6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4"/>
                <a:gd name="T55" fmla="*/ 0 h 67"/>
                <a:gd name="T56" fmla="*/ 84 w 84"/>
                <a:gd name="T57" fmla="*/ 67 h 6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4" h="67">
                  <a:moveTo>
                    <a:pt x="24" y="43"/>
                  </a:moveTo>
                  <a:lnTo>
                    <a:pt x="28" y="57"/>
                  </a:lnTo>
                  <a:lnTo>
                    <a:pt x="35" y="55"/>
                  </a:lnTo>
                  <a:lnTo>
                    <a:pt x="38" y="62"/>
                  </a:lnTo>
                  <a:lnTo>
                    <a:pt x="49" y="67"/>
                  </a:lnTo>
                  <a:lnTo>
                    <a:pt x="54" y="62"/>
                  </a:lnTo>
                  <a:lnTo>
                    <a:pt x="55" y="55"/>
                  </a:lnTo>
                  <a:lnTo>
                    <a:pt x="69" y="51"/>
                  </a:lnTo>
                  <a:lnTo>
                    <a:pt x="75" y="38"/>
                  </a:lnTo>
                  <a:lnTo>
                    <a:pt x="84" y="24"/>
                  </a:lnTo>
                  <a:lnTo>
                    <a:pt x="70" y="6"/>
                  </a:lnTo>
                  <a:lnTo>
                    <a:pt x="42" y="0"/>
                  </a:lnTo>
                  <a:lnTo>
                    <a:pt x="8" y="0"/>
                  </a:lnTo>
                  <a:lnTo>
                    <a:pt x="0" y="9"/>
                  </a:lnTo>
                  <a:lnTo>
                    <a:pt x="5" y="36"/>
                  </a:lnTo>
                  <a:lnTo>
                    <a:pt x="16" y="40"/>
                  </a:lnTo>
                  <a:lnTo>
                    <a:pt x="24" y="43"/>
                  </a:lnTo>
                  <a:close/>
                </a:path>
              </a:pathLst>
            </a:custGeom>
            <a:solidFill>
              <a:schemeClr val="tx2">
                <a:alpha val="50195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ea typeface="ＭＳ Ｐゴシック" charset="-128"/>
              </a:endParaRPr>
            </a:p>
          </p:txBody>
        </p:sp>
        <p:sp>
          <p:nvSpPr>
            <p:cNvPr id="207882" name="Freeform 10"/>
            <p:cNvSpPr>
              <a:spLocks noChangeAspect="1"/>
            </p:cNvSpPr>
            <p:nvPr/>
          </p:nvSpPr>
          <p:spPr bwMode="gray">
            <a:xfrm>
              <a:off x="2432" y="1771"/>
              <a:ext cx="37" cy="7"/>
            </a:xfrm>
            <a:custGeom>
              <a:avLst/>
              <a:gdLst>
                <a:gd name="T0" fmla="*/ 0 w 6"/>
                <a:gd name="T1" fmla="*/ 0 h 1"/>
                <a:gd name="T2" fmla="*/ 1406 w 6"/>
                <a:gd name="T3" fmla="*/ 343 h 1"/>
                <a:gd name="T4" fmla="*/ 1406 w 6"/>
                <a:gd name="T5" fmla="*/ 343 h 1"/>
                <a:gd name="T6" fmla="*/ 0 w 6"/>
                <a:gd name="T7" fmla="*/ 0 h 1"/>
                <a:gd name="T8" fmla="*/ 0 w 6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1"/>
                <a:gd name="T17" fmla="*/ 6 w 6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1">
                  <a:moveTo>
                    <a:pt x="0" y="0"/>
                  </a:moveTo>
                  <a:lnTo>
                    <a:pt x="6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alpha val="50195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ea typeface="ＭＳ Ｐゴシック" charset="-128"/>
              </a:endParaRPr>
            </a:p>
          </p:txBody>
        </p:sp>
        <p:sp>
          <p:nvSpPr>
            <p:cNvPr id="207883" name="Freeform 11"/>
            <p:cNvSpPr>
              <a:spLocks noChangeAspect="1"/>
            </p:cNvSpPr>
            <p:nvPr/>
          </p:nvSpPr>
          <p:spPr bwMode="gray">
            <a:xfrm>
              <a:off x="1770" y="1919"/>
              <a:ext cx="7" cy="37"/>
            </a:xfrm>
            <a:custGeom>
              <a:avLst/>
              <a:gdLst>
                <a:gd name="T0" fmla="*/ 343 w 1"/>
                <a:gd name="T1" fmla="*/ 2028 h 5"/>
                <a:gd name="T2" fmla="*/ 343 w 1"/>
                <a:gd name="T3" fmla="*/ 0 h 5"/>
                <a:gd name="T4" fmla="*/ 0 w 1"/>
                <a:gd name="T5" fmla="*/ 0 h 5"/>
                <a:gd name="T6" fmla="*/ 343 w 1"/>
                <a:gd name="T7" fmla="*/ 2028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5"/>
                <a:gd name="T14" fmla="*/ 1 w 1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5">
                  <a:moveTo>
                    <a:pt x="1" y="5"/>
                  </a:moveTo>
                  <a:cubicBezTo>
                    <a:pt x="1" y="3"/>
                    <a:pt x="1" y="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" y="5"/>
                  </a:lnTo>
                  <a:close/>
                </a:path>
              </a:pathLst>
            </a:custGeom>
            <a:solidFill>
              <a:schemeClr val="tx2">
                <a:alpha val="50195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ea typeface="ＭＳ Ｐゴシック" charset="-128"/>
              </a:endParaRPr>
            </a:p>
          </p:txBody>
        </p:sp>
        <p:sp>
          <p:nvSpPr>
            <p:cNvPr id="207884" name="Freeform 12"/>
            <p:cNvSpPr>
              <a:spLocks noChangeAspect="1"/>
            </p:cNvSpPr>
            <p:nvPr/>
          </p:nvSpPr>
          <p:spPr bwMode="gray">
            <a:xfrm>
              <a:off x="1777" y="1680"/>
              <a:ext cx="700" cy="360"/>
            </a:xfrm>
            <a:custGeom>
              <a:avLst/>
              <a:gdLst>
                <a:gd name="T0" fmla="*/ 40524 w 92"/>
                <a:gd name="T1" fmla="*/ 8888 h 48"/>
                <a:gd name="T2" fmla="*/ 40060 w 92"/>
                <a:gd name="T3" fmla="*/ 6360 h 48"/>
                <a:gd name="T4" fmla="*/ 40060 w 92"/>
                <a:gd name="T5" fmla="*/ 5513 h 48"/>
                <a:gd name="T6" fmla="*/ 37861 w 92"/>
                <a:gd name="T7" fmla="*/ 5063 h 48"/>
                <a:gd name="T8" fmla="*/ 36590 w 92"/>
                <a:gd name="T9" fmla="*/ 1688 h 48"/>
                <a:gd name="T10" fmla="*/ 31264 w 92"/>
                <a:gd name="T11" fmla="*/ 0 h 48"/>
                <a:gd name="T12" fmla="*/ 23328 w 92"/>
                <a:gd name="T13" fmla="*/ 848 h 48"/>
                <a:gd name="T14" fmla="*/ 22461 w 92"/>
                <a:gd name="T15" fmla="*/ 3375 h 48"/>
                <a:gd name="T16" fmla="*/ 19395 w 92"/>
                <a:gd name="T17" fmla="*/ 5513 h 48"/>
                <a:gd name="T18" fmla="*/ 19395 w 92"/>
                <a:gd name="T19" fmla="*/ 5910 h 48"/>
                <a:gd name="T20" fmla="*/ 20262 w 92"/>
                <a:gd name="T21" fmla="*/ 8888 h 48"/>
                <a:gd name="T22" fmla="*/ 18527 w 92"/>
                <a:gd name="T23" fmla="*/ 10973 h 48"/>
                <a:gd name="T24" fmla="*/ 14533 w 92"/>
                <a:gd name="T25" fmla="*/ 10125 h 48"/>
                <a:gd name="T26" fmla="*/ 11002 w 92"/>
                <a:gd name="T27" fmla="*/ 11813 h 48"/>
                <a:gd name="T28" fmla="*/ 5265 w 92"/>
                <a:gd name="T29" fmla="*/ 13110 h 48"/>
                <a:gd name="T30" fmla="*/ 464 w 92"/>
                <a:gd name="T31" fmla="*/ 12660 h 48"/>
                <a:gd name="T32" fmla="*/ 0 w 92"/>
                <a:gd name="T33" fmla="*/ 13500 h 48"/>
                <a:gd name="T34" fmla="*/ 0 w 92"/>
                <a:gd name="T35" fmla="*/ 15638 h 48"/>
                <a:gd name="T36" fmla="*/ 0 w 92"/>
                <a:gd name="T37" fmla="*/ 16485 h 48"/>
                <a:gd name="T38" fmla="*/ 3066 w 92"/>
                <a:gd name="T39" fmla="*/ 17723 h 48"/>
                <a:gd name="T40" fmla="*/ 8803 w 92"/>
                <a:gd name="T41" fmla="*/ 17723 h 48"/>
                <a:gd name="T42" fmla="*/ 10591 w 92"/>
                <a:gd name="T43" fmla="*/ 16035 h 48"/>
                <a:gd name="T44" fmla="*/ 13665 w 92"/>
                <a:gd name="T45" fmla="*/ 16035 h 48"/>
                <a:gd name="T46" fmla="*/ 14997 w 92"/>
                <a:gd name="T47" fmla="*/ 17325 h 48"/>
                <a:gd name="T48" fmla="*/ 17196 w 92"/>
                <a:gd name="T49" fmla="*/ 17325 h 48"/>
                <a:gd name="T50" fmla="*/ 21997 w 92"/>
                <a:gd name="T51" fmla="*/ 19013 h 48"/>
                <a:gd name="T52" fmla="*/ 25991 w 92"/>
                <a:gd name="T53" fmla="*/ 20250 h 48"/>
                <a:gd name="T54" fmla="*/ 32132 w 92"/>
                <a:gd name="T55" fmla="*/ 16875 h 48"/>
                <a:gd name="T56" fmla="*/ 36993 w 92"/>
                <a:gd name="T57" fmla="*/ 15638 h 48"/>
                <a:gd name="T58" fmla="*/ 37861 w 92"/>
                <a:gd name="T59" fmla="*/ 13950 h 48"/>
                <a:gd name="T60" fmla="*/ 37861 w 92"/>
                <a:gd name="T61" fmla="*/ 10575 h 48"/>
                <a:gd name="T62" fmla="*/ 40524 w 92"/>
                <a:gd name="T63" fmla="*/ 8888 h 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92"/>
                <a:gd name="T97" fmla="*/ 0 h 48"/>
                <a:gd name="T98" fmla="*/ 92 w 92"/>
                <a:gd name="T99" fmla="*/ 48 h 4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92" h="48">
                  <a:moveTo>
                    <a:pt x="92" y="21"/>
                  </a:moveTo>
                  <a:cubicBezTo>
                    <a:pt x="91" y="15"/>
                    <a:pt x="91" y="15"/>
                    <a:pt x="91" y="15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86" y="12"/>
                    <a:pt x="86" y="12"/>
                    <a:pt x="86" y="12"/>
                  </a:cubicBezTo>
                  <a:cubicBezTo>
                    <a:pt x="83" y="4"/>
                    <a:pt x="83" y="4"/>
                    <a:pt x="83" y="4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1" y="8"/>
                    <a:pt x="51" y="8"/>
                    <a:pt x="51" y="8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4" y="14"/>
                    <a:pt x="44" y="14"/>
                    <a:pt x="44" y="14"/>
                  </a:cubicBezTo>
                  <a:cubicBezTo>
                    <a:pt x="46" y="21"/>
                    <a:pt x="46" y="21"/>
                    <a:pt x="46" y="21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3"/>
                    <a:pt x="0" y="35"/>
                    <a:pt x="0" y="37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73" y="40"/>
                    <a:pt x="73" y="40"/>
                    <a:pt x="73" y="40"/>
                  </a:cubicBezTo>
                  <a:cubicBezTo>
                    <a:pt x="84" y="37"/>
                    <a:pt x="84" y="37"/>
                    <a:pt x="84" y="37"/>
                  </a:cubicBezTo>
                  <a:cubicBezTo>
                    <a:pt x="86" y="33"/>
                    <a:pt x="86" y="33"/>
                    <a:pt x="86" y="33"/>
                  </a:cubicBezTo>
                  <a:cubicBezTo>
                    <a:pt x="86" y="25"/>
                    <a:pt x="86" y="25"/>
                    <a:pt x="86" y="25"/>
                  </a:cubicBezTo>
                  <a:lnTo>
                    <a:pt x="92" y="21"/>
                  </a:lnTo>
                  <a:close/>
                </a:path>
              </a:pathLst>
            </a:custGeom>
            <a:solidFill>
              <a:schemeClr val="tx2">
                <a:alpha val="50195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ea typeface="ＭＳ Ｐゴシック" charset="-128"/>
              </a:endParaRPr>
            </a:p>
          </p:txBody>
        </p:sp>
        <p:sp>
          <p:nvSpPr>
            <p:cNvPr id="207885" name="Freeform 13"/>
            <p:cNvSpPr>
              <a:spLocks noChangeAspect="1"/>
            </p:cNvSpPr>
            <p:nvPr/>
          </p:nvSpPr>
          <p:spPr bwMode="gray">
            <a:xfrm>
              <a:off x="1777" y="1907"/>
              <a:ext cx="8" cy="12"/>
            </a:xfrm>
            <a:custGeom>
              <a:avLst/>
              <a:gdLst>
                <a:gd name="T0" fmla="*/ 512 w 1"/>
                <a:gd name="T1" fmla="*/ 0 h 2"/>
                <a:gd name="T2" fmla="*/ 0 w 1"/>
                <a:gd name="T3" fmla="*/ 0 h 2"/>
                <a:gd name="T4" fmla="*/ 0 w 1"/>
                <a:gd name="T5" fmla="*/ 432 h 2"/>
                <a:gd name="T6" fmla="*/ 512 w 1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2"/>
                <a:gd name="T14" fmla="*/ 1 w 1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2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tx2">
                <a:alpha val="50195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ea typeface="ＭＳ Ｐゴシック" charset="-128"/>
              </a:endParaRPr>
            </a:p>
          </p:txBody>
        </p:sp>
        <p:sp>
          <p:nvSpPr>
            <p:cNvPr id="207886" name="Freeform 14"/>
            <p:cNvSpPr>
              <a:spLocks noChangeAspect="1"/>
            </p:cNvSpPr>
            <p:nvPr/>
          </p:nvSpPr>
          <p:spPr bwMode="gray">
            <a:xfrm>
              <a:off x="1777" y="1956"/>
              <a:ext cx="0" cy="18"/>
            </a:xfrm>
            <a:custGeom>
              <a:avLst/>
              <a:gdLst>
                <a:gd name="T0" fmla="*/ 1458 h 2"/>
                <a:gd name="T1" fmla="*/ 0 h 2"/>
                <a:gd name="T2" fmla="*/ 1458 h 2"/>
                <a:gd name="T3" fmla="*/ 0 60000 65536"/>
                <a:gd name="T4" fmla="*/ 0 60000 65536"/>
                <a:gd name="T5" fmla="*/ 0 60000 65536"/>
                <a:gd name="T6" fmla="*/ 0 h 2"/>
                <a:gd name="T7" fmla="*/ 2 h 2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T6" r="0" b="T7"/>
              <a:pathLst>
                <a:path h="2">
                  <a:moveTo>
                    <a:pt x="0" y="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2"/>
                  </a:cubicBezTo>
                  <a:close/>
                </a:path>
              </a:pathLst>
            </a:custGeom>
            <a:solidFill>
              <a:schemeClr val="tx2">
                <a:alpha val="50195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ea typeface="ＭＳ Ｐゴシック" charset="-128"/>
              </a:endParaRPr>
            </a:p>
          </p:txBody>
        </p:sp>
        <p:sp>
          <p:nvSpPr>
            <p:cNvPr id="207887" name="Freeform 15"/>
            <p:cNvSpPr>
              <a:spLocks noChangeAspect="1"/>
            </p:cNvSpPr>
            <p:nvPr/>
          </p:nvSpPr>
          <p:spPr bwMode="gray">
            <a:xfrm>
              <a:off x="1409" y="1845"/>
              <a:ext cx="425" cy="270"/>
            </a:xfrm>
            <a:custGeom>
              <a:avLst/>
              <a:gdLst>
                <a:gd name="T0" fmla="*/ 21425 w 56"/>
                <a:gd name="T1" fmla="*/ 7200 h 36"/>
                <a:gd name="T2" fmla="*/ 21425 w 56"/>
                <a:gd name="T3" fmla="*/ 7200 h 36"/>
                <a:gd name="T4" fmla="*/ 21425 w 56"/>
                <a:gd name="T5" fmla="*/ 6360 h 36"/>
                <a:gd name="T6" fmla="*/ 20969 w 56"/>
                <a:gd name="T7" fmla="*/ 4223 h 36"/>
                <a:gd name="T8" fmla="*/ 21425 w 56"/>
                <a:gd name="T9" fmla="*/ 4223 h 36"/>
                <a:gd name="T10" fmla="*/ 21425 w 56"/>
                <a:gd name="T11" fmla="*/ 3375 h 36"/>
                <a:gd name="T12" fmla="*/ 18776 w 56"/>
                <a:gd name="T13" fmla="*/ 2535 h 36"/>
                <a:gd name="T14" fmla="*/ 15323 w 56"/>
                <a:gd name="T15" fmla="*/ 0 h 36"/>
                <a:gd name="T16" fmla="*/ 11809 w 56"/>
                <a:gd name="T17" fmla="*/ 848 h 36"/>
                <a:gd name="T18" fmla="*/ 9160 w 56"/>
                <a:gd name="T19" fmla="*/ 2535 h 36"/>
                <a:gd name="T20" fmla="*/ 6102 w 56"/>
                <a:gd name="T21" fmla="*/ 2138 h 36"/>
                <a:gd name="T22" fmla="*/ 4781 w 56"/>
                <a:gd name="T23" fmla="*/ 4223 h 36"/>
                <a:gd name="T24" fmla="*/ 4781 w 56"/>
                <a:gd name="T25" fmla="*/ 6360 h 36"/>
                <a:gd name="T26" fmla="*/ 3051 w 56"/>
                <a:gd name="T27" fmla="*/ 7200 h 36"/>
                <a:gd name="T28" fmla="*/ 1730 w 56"/>
                <a:gd name="T29" fmla="*/ 9735 h 36"/>
                <a:gd name="T30" fmla="*/ 0 w 56"/>
                <a:gd name="T31" fmla="*/ 12263 h 36"/>
                <a:gd name="T32" fmla="*/ 865 w 56"/>
                <a:gd name="T33" fmla="*/ 13500 h 36"/>
                <a:gd name="T34" fmla="*/ 3051 w 56"/>
                <a:gd name="T35" fmla="*/ 12263 h 36"/>
                <a:gd name="T36" fmla="*/ 5244 w 56"/>
                <a:gd name="T37" fmla="*/ 12660 h 36"/>
                <a:gd name="T38" fmla="*/ 4379 w 56"/>
                <a:gd name="T39" fmla="*/ 15188 h 36"/>
                <a:gd name="T40" fmla="*/ 7430 w 56"/>
                <a:gd name="T41" fmla="*/ 14798 h 36"/>
                <a:gd name="T42" fmla="*/ 10079 w 56"/>
                <a:gd name="T43" fmla="*/ 15188 h 36"/>
                <a:gd name="T44" fmla="*/ 11809 w 56"/>
                <a:gd name="T45" fmla="*/ 14348 h 36"/>
                <a:gd name="T46" fmla="*/ 12272 w 56"/>
                <a:gd name="T47" fmla="*/ 9735 h 36"/>
                <a:gd name="T48" fmla="*/ 14860 w 56"/>
                <a:gd name="T49" fmla="*/ 9285 h 36"/>
                <a:gd name="T50" fmla="*/ 16590 w 56"/>
                <a:gd name="T51" fmla="*/ 10575 h 36"/>
                <a:gd name="T52" fmla="*/ 23155 w 56"/>
                <a:gd name="T53" fmla="*/ 11423 h 36"/>
                <a:gd name="T54" fmla="*/ 24475 w 56"/>
                <a:gd name="T55" fmla="*/ 8438 h 36"/>
                <a:gd name="T56" fmla="*/ 21425 w 56"/>
                <a:gd name="T57" fmla="*/ 7200 h 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6"/>
                <a:gd name="T88" fmla="*/ 0 h 36"/>
                <a:gd name="T89" fmla="*/ 56 w 56"/>
                <a:gd name="T90" fmla="*/ 36 h 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6" h="36">
                  <a:moveTo>
                    <a:pt x="49" y="17"/>
                  </a:moveTo>
                  <a:cubicBezTo>
                    <a:pt x="49" y="17"/>
                    <a:pt x="49" y="17"/>
                    <a:pt x="49" y="17"/>
                  </a:cubicBezTo>
                  <a:cubicBezTo>
                    <a:pt x="49" y="16"/>
                    <a:pt x="49" y="15"/>
                    <a:pt x="49" y="15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49" y="9"/>
                    <a:pt x="49" y="8"/>
                    <a:pt x="49" y="8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53" y="27"/>
                    <a:pt x="53" y="27"/>
                    <a:pt x="53" y="27"/>
                  </a:cubicBezTo>
                  <a:cubicBezTo>
                    <a:pt x="56" y="20"/>
                    <a:pt x="56" y="20"/>
                    <a:pt x="56" y="20"/>
                  </a:cubicBezTo>
                  <a:lnTo>
                    <a:pt x="49" y="17"/>
                  </a:lnTo>
                  <a:close/>
                </a:path>
              </a:pathLst>
            </a:custGeom>
            <a:solidFill>
              <a:srgbClr val="FFFF99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ea typeface="ＭＳ Ｐゴシック" charset="-128"/>
              </a:endParaRPr>
            </a:p>
          </p:txBody>
        </p:sp>
        <p:sp>
          <p:nvSpPr>
            <p:cNvPr id="207888" name="Freeform 16"/>
            <p:cNvSpPr>
              <a:spLocks noChangeAspect="1"/>
            </p:cNvSpPr>
            <p:nvPr/>
          </p:nvSpPr>
          <p:spPr bwMode="gray">
            <a:xfrm>
              <a:off x="977" y="2503"/>
              <a:ext cx="34" cy="24"/>
            </a:xfrm>
            <a:custGeom>
              <a:avLst/>
              <a:gdLst>
                <a:gd name="T0" fmla="*/ 1094 w 6"/>
                <a:gd name="T1" fmla="*/ 432 h 4"/>
                <a:gd name="T2" fmla="*/ 901 w 6"/>
                <a:gd name="T3" fmla="*/ 0 h 4"/>
                <a:gd name="T4" fmla="*/ 193 w 6"/>
                <a:gd name="T5" fmla="*/ 216 h 4"/>
                <a:gd name="T6" fmla="*/ 0 w 6"/>
                <a:gd name="T7" fmla="*/ 648 h 4"/>
                <a:gd name="T8" fmla="*/ 901 w 6"/>
                <a:gd name="T9" fmla="*/ 864 h 4"/>
                <a:gd name="T10" fmla="*/ 1094 w 6"/>
                <a:gd name="T11" fmla="*/ 432 h 4"/>
                <a:gd name="T12" fmla="*/ 1094 w 6"/>
                <a:gd name="T13" fmla="*/ 432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4"/>
                <a:gd name="T23" fmla="*/ 6 w 6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4">
                  <a:moveTo>
                    <a:pt x="6" y="2"/>
                  </a:moveTo>
                  <a:lnTo>
                    <a:pt x="5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5" y="4"/>
                  </a:lnTo>
                  <a:lnTo>
                    <a:pt x="6" y="2"/>
                  </a:lnTo>
                  <a:close/>
                </a:path>
              </a:pathLst>
            </a:custGeom>
            <a:solidFill>
              <a:schemeClr val="tx2">
                <a:alpha val="50195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ea typeface="ＭＳ Ｐゴシック" charset="-128"/>
              </a:endParaRPr>
            </a:p>
          </p:txBody>
        </p:sp>
        <p:sp>
          <p:nvSpPr>
            <p:cNvPr id="207889" name="Freeform 17"/>
            <p:cNvSpPr>
              <a:spLocks noChangeAspect="1"/>
            </p:cNvSpPr>
            <p:nvPr/>
          </p:nvSpPr>
          <p:spPr bwMode="gray">
            <a:xfrm>
              <a:off x="2501" y="1581"/>
              <a:ext cx="490" cy="215"/>
            </a:xfrm>
            <a:custGeom>
              <a:avLst/>
              <a:gdLst>
                <a:gd name="T0" fmla="*/ 9194 w 80"/>
                <a:gd name="T1" fmla="*/ 1394 h 35"/>
                <a:gd name="T2" fmla="*/ 6456 w 80"/>
                <a:gd name="T3" fmla="*/ 0 h 35"/>
                <a:gd name="T4" fmla="*/ 5739 w 80"/>
                <a:gd name="T5" fmla="*/ 1849 h 35"/>
                <a:gd name="T6" fmla="*/ 3455 w 80"/>
                <a:gd name="T7" fmla="*/ 2304 h 35"/>
                <a:gd name="T8" fmla="*/ 2511 w 80"/>
                <a:gd name="T9" fmla="*/ 3925 h 35"/>
                <a:gd name="T10" fmla="*/ 453 w 80"/>
                <a:gd name="T11" fmla="*/ 5547 h 35"/>
                <a:gd name="T12" fmla="*/ 0 w 80"/>
                <a:gd name="T13" fmla="*/ 7433 h 35"/>
                <a:gd name="T14" fmla="*/ 1838 w 80"/>
                <a:gd name="T15" fmla="*/ 7660 h 35"/>
                <a:gd name="T16" fmla="*/ 2775 w 80"/>
                <a:gd name="T17" fmla="*/ 8115 h 35"/>
                <a:gd name="T18" fmla="*/ 5966 w 80"/>
                <a:gd name="T19" fmla="*/ 8115 h 35"/>
                <a:gd name="T20" fmla="*/ 8967 w 80"/>
                <a:gd name="T21" fmla="*/ 7433 h 35"/>
                <a:gd name="T22" fmla="*/ 10578 w 80"/>
                <a:gd name="T23" fmla="*/ 5092 h 35"/>
                <a:gd name="T24" fmla="*/ 14706 w 80"/>
                <a:gd name="T25" fmla="*/ 4644 h 35"/>
                <a:gd name="T26" fmla="*/ 16544 w 80"/>
                <a:gd name="T27" fmla="*/ 5547 h 35"/>
                <a:gd name="T28" fmla="*/ 17707 w 80"/>
                <a:gd name="T29" fmla="*/ 5320 h 35"/>
                <a:gd name="T30" fmla="*/ 18381 w 80"/>
                <a:gd name="T31" fmla="*/ 2304 h 35"/>
                <a:gd name="T32" fmla="*/ 16317 w 80"/>
                <a:gd name="T33" fmla="*/ 227 h 35"/>
                <a:gd name="T34" fmla="*/ 9194 w 80"/>
                <a:gd name="T35" fmla="*/ 1394 h 35"/>
                <a:gd name="T36" fmla="*/ 9194 w 80"/>
                <a:gd name="T37" fmla="*/ 1394 h 3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0"/>
                <a:gd name="T58" fmla="*/ 0 h 35"/>
                <a:gd name="T59" fmla="*/ 80 w 80"/>
                <a:gd name="T60" fmla="*/ 35 h 3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0" h="35">
                  <a:moveTo>
                    <a:pt x="40" y="6"/>
                  </a:moveTo>
                  <a:lnTo>
                    <a:pt x="28" y="0"/>
                  </a:lnTo>
                  <a:lnTo>
                    <a:pt x="25" y="8"/>
                  </a:lnTo>
                  <a:lnTo>
                    <a:pt x="15" y="10"/>
                  </a:lnTo>
                  <a:lnTo>
                    <a:pt x="11" y="17"/>
                  </a:lnTo>
                  <a:lnTo>
                    <a:pt x="2" y="24"/>
                  </a:lnTo>
                  <a:lnTo>
                    <a:pt x="0" y="32"/>
                  </a:lnTo>
                  <a:lnTo>
                    <a:pt x="8" y="33"/>
                  </a:lnTo>
                  <a:lnTo>
                    <a:pt x="12" y="35"/>
                  </a:lnTo>
                  <a:lnTo>
                    <a:pt x="26" y="35"/>
                  </a:lnTo>
                  <a:lnTo>
                    <a:pt x="39" y="32"/>
                  </a:lnTo>
                  <a:lnTo>
                    <a:pt x="46" y="22"/>
                  </a:lnTo>
                  <a:lnTo>
                    <a:pt x="64" y="20"/>
                  </a:lnTo>
                  <a:lnTo>
                    <a:pt x="72" y="24"/>
                  </a:lnTo>
                  <a:lnTo>
                    <a:pt x="77" y="23"/>
                  </a:lnTo>
                  <a:lnTo>
                    <a:pt x="80" y="10"/>
                  </a:lnTo>
                  <a:lnTo>
                    <a:pt x="71" y="1"/>
                  </a:lnTo>
                  <a:lnTo>
                    <a:pt x="40" y="6"/>
                  </a:lnTo>
                  <a:close/>
                </a:path>
              </a:pathLst>
            </a:custGeom>
            <a:solidFill>
              <a:schemeClr val="tx2">
                <a:alpha val="50195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ea typeface="ＭＳ Ｐゴシック" charset="-128"/>
              </a:endParaRPr>
            </a:p>
          </p:txBody>
        </p:sp>
        <p:sp>
          <p:nvSpPr>
            <p:cNvPr id="207890" name="Freeform 18"/>
            <p:cNvSpPr>
              <a:spLocks noChangeAspect="1"/>
            </p:cNvSpPr>
            <p:nvPr/>
          </p:nvSpPr>
          <p:spPr bwMode="gray">
            <a:xfrm>
              <a:off x="2469" y="1778"/>
              <a:ext cx="32" cy="0"/>
            </a:xfrm>
            <a:custGeom>
              <a:avLst/>
              <a:gdLst>
                <a:gd name="T0" fmla="*/ 0 w 5"/>
                <a:gd name="T1" fmla="*/ 531 w 5"/>
                <a:gd name="T2" fmla="*/ 1312 w 5"/>
                <a:gd name="T3" fmla="*/ 0 w 5"/>
                <a:gd name="T4" fmla="*/ 0 w 5"/>
                <a:gd name="T5" fmla="*/ 0 w 5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5 w 5"/>
              </a:gdLst>
              <a:ahLst/>
              <a:cxnLst>
                <a:cxn ang="T6">
                  <a:pos x="T0" y="0"/>
                </a:cxn>
                <a:cxn ang="T7">
                  <a:pos x="T1" y="0"/>
                </a:cxn>
                <a:cxn ang="T8">
                  <a:pos x="T2" y="0"/>
                </a:cxn>
                <a:cxn ang="T9">
                  <a:pos x="T3" y="0"/>
                </a:cxn>
                <a:cxn ang="T10">
                  <a:pos x="T4" y="0"/>
                </a:cxn>
                <a:cxn ang="T11">
                  <a:pos x="T5" y="0"/>
                </a:cxn>
              </a:cxnLst>
              <a:rect l="T12" t="0" r="T13" b="0"/>
              <a:pathLst>
                <a:path w="5">
                  <a:moveTo>
                    <a:pt x="0" y="0"/>
                  </a:move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alpha val="50195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ea typeface="ＭＳ Ｐゴシック" charset="-128"/>
              </a:endParaRPr>
            </a:p>
          </p:txBody>
        </p:sp>
        <p:sp>
          <p:nvSpPr>
            <p:cNvPr id="207891" name="Freeform 19"/>
            <p:cNvSpPr>
              <a:spLocks noChangeAspect="1"/>
            </p:cNvSpPr>
            <p:nvPr/>
          </p:nvSpPr>
          <p:spPr bwMode="gray">
            <a:xfrm>
              <a:off x="2469" y="1778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  <a:cxn ang="T4">
                  <a:pos x="0" y="0"/>
                </a:cxn>
                <a:cxn ang="T5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alpha val="50195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ea typeface="ＭＳ Ｐゴシック" charset="-128"/>
              </a:endParaRPr>
            </a:p>
          </p:txBody>
        </p:sp>
        <p:sp>
          <p:nvSpPr>
            <p:cNvPr id="207892" name="Freeform 20"/>
            <p:cNvSpPr>
              <a:spLocks noChangeAspect="1"/>
            </p:cNvSpPr>
            <p:nvPr/>
          </p:nvSpPr>
          <p:spPr bwMode="gray">
            <a:xfrm>
              <a:off x="2469" y="1778"/>
              <a:ext cx="0" cy="10"/>
            </a:xfrm>
            <a:custGeom>
              <a:avLst/>
              <a:gdLst>
                <a:gd name="T0" fmla="*/ 250 h 2"/>
                <a:gd name="T1" fmla="*/ 250 h 2"/>
                <a:gd name="T2" fmla="*/ 0 h 2"/>
                <a:gd name="T3" fmla="*/ 0 h 2"/>
                <a:gd name="T4" fmla="*/ 250 h 2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2"/>
                <a:gd name="T11" fmla="*/ 2 h 2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2">
                <a:alpha val="50195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ea typeface="ＭＳ Ｐゴシック" charset="-128"/>
              </a:endParaRPr>
            </a:p>
          </p:txBody>
        </p:sp>
        <p:sp>
          <p:nvSpPr>
            <p:cNvPr id="207893" name="Freeform 21"/>
            <p:cNvSpPr>
              <a:spLocks noChangeAspect="1"/>
            </p:cNvSpPr>
            <p:nvPr/>
          </p:nvSpPr>
          <p:spPr bwMode="gray">
            <a:xfrm>
              <a:off x="2415" y="1704"/>
              <a:ext cx="635" cy="406"/>
            </a:xfrm>
            <a:custGeom>
              <a:avLst/>
              <a:gdLst>
                <a:gd name="T0" fmla="*/ 20729 w 104"/>
                <a:gd name="T1" fmla="*/ 683 h 66"/>
                <a:gd name="T2" fmla="*/ 19575 w 104"/>
                <a:gd name="T3" fmla="*/ 947 h 66"/>
                <a:gd name="T4" fmla="*/ 17743 w 104"/>
                <a:gd name="T5" fmla="*/ 0 h 66"/>
                <a:gd name="T6" fmla="*/ 13646 w 104"/>
                <a:gd name="T7" fmla="*/ 455 h 66"/>
                <a:gd name="T8" fmla="*/ 12077 w 104"/>
                <a:gd name="T9" fmla="*/ 2799 h 66"/>
                <a:gd name="T10" fmla="*/ 9098 w 104"/>
                <a:gd name="T11" fmla="*/ 3482 h 66"/>
                <a:gd name="T12" fmla="*/ 5929 w 104"/>
                <a:gd name="T13" fmla="*/ 3482 h 66"/>
                <a:gd name="T14" fmla="*/ 4995 w 104"/>
                <a:gd name="T15" fmla="*/ 3027 h 66"/>
                <a:gd name="T16" fmla="*/ 3169 w 104"/>
                <a:gd name="T17" fmla="*/ 2799 h 66"/>
                <a:gd name="T18" fmla="*/ 2497 w 104"/>
                <a:gd name="T19" fmla="*/ 2799 h 66"/>
                <a:gd name="T20" fmla="*/ 2052 w 104"/>
                <a:gd name="T21" fmla="*/ 2799 h 66"/>
                <a:gd name="T22" fmla="*/ 2052 w 104"/>
                <a:gd name="T23" fmla="*/ 3254 h 66"/>
                <a:gd name="T24" fmla="*/ 2271 w 104"/>
                <a:gd name="T25" fmla="*/ 5106 h 66"/>
                <a:gd name="T26" fmla="*/ 672 w 104"/>
                <a:gd name="T27" fmla="*/ 6053 h 66"/>
                <a:gd name="T28" fmla="*/ 672 w 104"/>
                <a:gd name="T29" fmla="*/ 8360 h 66"/>
                <a:gd name="T30" fmla="*/ 0 w 104"/>
                <a:gd name="T31" fmla="*/ 9535 h 66"/>
                <a:gd name="T32" fmla="*/ 672 w 104"/>
                <a:gd name="T33" fmla="*/ 10937 h 66"/>
                <a:gd name="T34" fmla="*/ 2497 w 104"/>
                <a:gd name="T35" fmla="*/ 11657 h 66"/>
                <a:gd name="T36" fmla="*/ 3877 w 104"/>
                <a:gd name="T37" fmla="*/ 14684 h 66"/>
                <a:gd name="T38" fmla="*/ 8872 w 104"/>
                <a:gd name="T39" fmla="*/ 15366 h 66"/>
                <a:gd name="T40" fmla="*/ 9543 w 104"/>
                <a:gd name="T41" fmla="*/ 14419 h 66"/>
                <a:gd name="T42" fmla="*/ 12077 w 104"/>
                <a:gd name="T43" fmla="*/ 13509 h 66"/>
                <a:gd name="T44" fmla="*/ 13420 w 104"/>
                <a:gd name="T45" fmla="*/ 13017 h 66"/>
                <a:gd name="T46" fmla="*/ 14574 w 104"/>
                <a:gd name="T47" fmla="*/ 13281 h 66"/>
                <a:gd name="T48" fmla="*/ 17298 w 104"/>
                <a:gd name="T49" fmla="*/ 12334 h 66"/>
                <a:gd name="T50" fmla="*/ 18195 w 104"/>
                <a:gd name="T51" fmla="*/ 8360 h 66"/>
                <a:gd name="T52" fmla="*/ 20949 w 104"/>
                <a:gd name="T53" fmla="*/ 5106 h 66"/>
                <a:gd name="T54" fmla="*/ 23672 w 104"/>
                <a:gd name="T55" fmla="*/ 3254 h 66"/>
                <a:gd name="T56" fmla="*/ 20729 w 104"/>
                <a:gd name="T57" fmla="*/ 683 h 66"/>
                <a:gd name="T58" fmla="*/ 20729 w 104"/>
                <a:gd name="T59" fmla="*/ 683 h 6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04"/>
                <a:gd name="T91" fmla="*/ 0 h 66"/>
                <a:gd name="T92" fmla="*/ 104 w 104"/>
                <a:gd name="T93" fmla="*/ 66 h 6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04" h="66">
                  <a:moveTo>
                    <a:pt x="91" y="3"/>
                  </a:moveTo>
                  <a:lnTo>
                    <a:pt x="86" y="4"/>
                  </a:lnTo>
                  <a:lnTo>
                    <a:pt x="78" y="0"/>
                  </a:lnTo>
                  <a:lnTo>
                    <a:pt x="60" y="2"/>
                  </a:lnTo>
                  <a:lnTo>
                    <a:pt x="53" y="12"/>
                  </a:lnTo>
                  <a:lnTo>
                    <a:pt x="40" y="15"/>
                  </a:lnTo>
                  <a:lnTo>
                    <a:pt x="26" y="15"/>
                  </a:lnTo>
                  <a:lnTo>
                    <a:pt x="22" y="13"/>
                  </a:lnTo>
                  <a:lnTo>
                    <a:pt x="14" y="12"/>
                  </a:lnTo>
                  <a:lnTo>
                    <a:pt x="11" y="12"/>
                  </a:lnTo>
                  <a:lnTo>
                    <a:pt x="9" y="12"/>
                  </a:lnTo>
                  <a:lnTo>
                    <a:pt x="9" y="14"/>
                  </a:lnTo>
                  <a:lnTo>
                    <a:pt x="10" y="22"/>
                  </a:lnTo>
                  <a:lnTo>
                    <a:pt x="3" y="26"/>
                  </a:lnTo>
                  <a:lnTo>
                    <a:pt x="3" y="36"/>
                  </a:lnTo>
                  <a:lnTo>
                    <a:pt x="0" y="41"/>
                  </a:lnTo>
                  <a:lnTo>
                    <a:pt x="3" y="47"/>
                  </a:lnTo>
                  <a:lnTo>
                    <a:pt x="11" y="50"/>
                  </a:lnTo>
                  <a:lnTo>
                    <a:pt x="17" y="63"/>
                  </a:lnTo>
                  <a:lnTo>
                    <a:pt x="39" y="66"/>
                  </a:lnTo>
                  <a:lnTo>
                    <a:pt x="42" y="62"/>
                  </a:lnTo>
                  <a:lnTo>
                    <a:pt x="53" y="58"/>
                  </a:lnTo>
                  <a:lnTo>
                    <a:pt x="59" y="56"/>
                  </a:lnTo>
                  <a:lnTo>
                    <a:pt x="64" y="57"/>
                  </a:lnTo>
                  <a:lnTo>
                    <a:pt x="76" y="53"/>
                  </a:lnTo>
                  <a:lnTo>
                    <a:pt x="80" y="36"/>
                  </a:lnTo>
                  <a:lnTo>
                    <a:pt x="92" y="22"/>
                  </a:lnTo>
                  <a:lnTo>
                    <a:pt x="104" y="14"/>
                  </a:lnTo>
                  <a:lnTo>
                    <a:pt x="91" y="3"/>
                  </a:lnTo>
                  <a:close/>
                </a:path>
              </a:pathLst>
            </a:custGeom>
            <a:solidFill>
              <a:schemeClr val="tx2">
                <a:alpha val="50195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ea typeface="ＭＳ Ｐゴシック" charset="-128"/>
              </a:endParaRPr>
            </a:p>
          </p:txBody>
        </p:sp>
        <p:sp>
          <p:nvSpPr>
            <p:cNvPr id="207894" name="Freeform 22"/>
            <p:cNvSpPr>
              <a:spLocks noChangeAspect="1"/>
            </p:cNvSpPr>
            <p:nvPr/>
          </p:nvSpPr>
          <p:spPr bwMode="gray">
            <a:xfrm>
              <a:off x="2469" y="1788"/>
              <a:ext cx="8" cy="50"/>
            </a:xfrm>
            <a:custGeom>
              <a:avLst/>
              <a:gdLst>
                <a:gd name="T0" fmla="*/ 512 w 1"/>
                <a:gd name="T1" fmla="*/ 3475 h 6"/>
                <a:gd name="T2" fmla="*/ 0 w 1"/>
                <a:gd name="T3" fmla="*/ 0 h 6"/>
                <a:gd name="T4" fmla="*/ 0 w 1"/>
                <a:gd name="T5" fmla="*/ 0 h 6"/>
                <a:gd name="T6" fmla="*/ 512 w 1"/>
                <a:gd name="T7" fmla="*/ 3475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6"/>
                <a:gd name="T14" fmla="*/ 1 w 1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6">
                  <a:moveTo>
                    <a:pt x="1" y="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chemeClr val="tx2">
                <a:alpha val="50195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ea typeface="ＭＳ Ｐゴシック" charset="-128"/>
              </a:endParaRPr>
            </a:p>
          </p:txBody>
        </p:sp>
        <p:sp>
          <p:nvSpPr>
            <p:cNvPr id="207895" name="Freeform 23"/>
            <p:cNvSpPr>
              <a:spLocks noChangeAspect="1"/>
            </p:cNvSpPr>
            <p:nvPr/>
          </p:nvSpPr>
          <p:spPr bwMode="gray">
            <a:xfrm>
              <a:off x="2022" y="1356"/>
              <a:ext cx="650" cy="422"/>
            </a:xfrm>
            <a:custGeom>
              <a:avLst/>
              <a:gdLst>
                <a:gd name="T0" fmla="*/ 14515 w 106"/>
                <a:gd name="T1" fmla="*/ 13278 h 69"/>
                <a:gd name="T2" fmla="*/ 15453 w 106"/>
                <a:gd name="T3" fmla="*/ 15559 h 69"/>
                <a:gd name="T4" fmla="*/ 16845 w 106"/>
                <a:gd name="T5" fmla="*/ 15785 h 69"/>
                <a:gd name="T6" fmla="*/ 16845 w 106"/>
                <a:gd name="T7" fmla="*/ 15785 h 69"/>
                <a:gd name="T8" fmla="*/ 16845 w 106"/>
                <a:gd name="T9" fmla="*/ 15559 h 69"/>
                <a:gd name="T10" fmla="*/ 16845 w 106"/>
                <a:gd name="T11" fmla="*/ 15785 h 69"/>
                <a:gd name="T12" fmla="*/ 17973 w 106"/>
                <a:gd name="T13" fmla="*/ 15785 h 69"/>
                <a:gd name="T14" fmla="*/ 18464 w 106"/>
                <a:gd name="T15" fmla="*/ 13950 h 69"/>
                <a:gd name="T16" fmla="*/ 20530 w 106"/>
                <a:gd name="T17" fmla="*/ 12342 h 69"/>
                <a:gd name="T18" fmla="*/ 21432 w 106"/>
                <a:gd name="T19" fmla="*/ 10733 h 69"/>
                <a:gd name="T20" fmla="*/ 23762 w 106"/>
                <a:gd name="T21" fmla="*/ 10287 h 69"/>
                <a:gd name="T22" fmla="*/ 24442 w 106"/>
                <a:gd name="T23" fmla="*/ 8452 h 69"/>
                <a:gd name="T24" fmla="*/ 22597 w 106"/>
                <a:gd name="T25" fmla="*/ 8452 h 69"/>
                <a:gd name="T26" fmla="*/ 17299 w 106"/>
                <a:gd name="T27" fmla="*/ 3663 h 69"/>
                <a:gd name="T28" fmla="*/ 14742 w 106"/>
                <a:gd name="T29" fmla="*/ 4116 h 69"/>
                <a:gd name="T30" fmla="*/ 12448 w 106"/>
                <a:gd name="T31" fmla="*/ 673 h 69"/>
                <a:gd name="T32" fmla="*/ 10155 w 106"/>
                <a:gd name="T33" fmla="*/ 0 h 69"/>
                <a:gd name="T34" fmla="*/ 6917 w 106"/>
                <a:gd name="T35" fmla="*/ 226 h 69"/>
                <a:gd name="T36" fmla="*/ 5752 w 106"/>
                <a:gd name="T37" fmla="*/ 2055 h 69"/>
                <a:gd name="T38" fmla="*/ 0 w 106"/>
                <a:gd name="T39" fmla="*/ 4789 h 69"/>
                <a:gd name="T40" fmla="*/ 938 w 106"/>
                <a:gd name="T41" fmla="*/ 8679 h 69"/>
                <a:gd name="T42" fmla="*/ 5979 w 106"/>
                <a:gd name="T43" fmla="*/ 12568 h 69"/>
                <a:gd name="T44" fmla="*/ 11056 w 106"/>
                <a:gd name="T45" fmla="*/ 12122 h 69"/>
                <a:gd name="T46" fmla="*/ 14515 w 106"/>
                <a:gd name="T47" fmla="*/ 13278 h 69"/>
                <a:gd name="T48" fmla="*/ 14515 w 106"/>
                <a:gd name="T49" fmla="*/ 13278 h 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6"/>
                <a:gd name="T76" fmla="*/ 0 h 69"/>
                <a:gd name="T77" fmla="*/ 106 w 106"/>
                <a:gd name="T78" fmla="*/ 69 h 6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6" h="69">
                  <a:moveTo>
                    <a:pt x="63" y="58"/>
                  </a:moveTo>
                  <a:lnTo>
                    <a:pt x="67" y="68"/>
                  </a:lnTo>
                  <a:lnTo>
                    <a:pt x="73" y="69"/>
                  </a:lnTo>
                  <a:lnTo>
                    <a:pt x="73" y="68"/>
                  </a:lnTo>
                  <a:lnTo>
                    <a:pt x="73" y="69"/>
                  </a:lnTo>
                  <a:lnTo>
                    <a:pt x="78" y="69"/>
                  </a:lnTo>
                  <a:lnTo>
                    <a:pt x="80" y="61"/>
                  </a:lnTo>
                  <a:lnTo>
                    <a:pt x="89" y="54"/>
                  </a:lnTo>
                  <a:lnTo>
                    <a:pt x="93" y="47"/>
                  </a:lnTo>
                  <a:lnTo>
                    <a:pt x="103" y="45"/>
                  </a:lnTo>
                  <a:lnTo>
                    <a:pt x="106" y="37"/>
                  </a:lnTo>
                  <a:lnTo>
                    <a:pt x="98" y="37"/>
                  </a:lnTo>
                  <a:lnTo>
                    <a:pt x="75" y="16"/>
                  </a:lnTo>
                  <a:lnTo>
                    <a:pt x="64" y="18"/>
                  </a:lnTo>
                  <a:lnTo>
                    <a:pt x="54" y="3"/>
                  </a:lnTo>
                  <a:lnTo>
                    <a:pt x="44" y="0"/>
                  </a:lnTo>
                  <a:lnTo>
                    <a:pt x="30" y="1"/>
                  </a:lnTo>
                  <a:lnTo>
                    <a:pt x="25" y="9"/>
                  </a:lnTo>
                  <a:lnTo>
                    <a:pt x="0" y="21"/>
                  </a:lnTo>
                  <a:lnTo>
                    <a:pt x="4" y="38"/>
                  </a:lnTo>
                  <a:lnTo>
                    <a:pt x="26" y="55"/>
                  </a:lnTo>
                  <a:lnTo>
                    <a:pt x="48" y="53"/>
                  </a:lnTo>
                  <a:lnTo>
                    <a:pt x="63" y="58"/>
                  </a:lnTo>
                  <a:close/>
                </a:path>
              </a:pathLst>
            </a:custGeom>
            <a:solidFill>
              <a:schemeClr val="tx2">
                <a:alpha val="50195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ea typeface="ＭＳ Ｐゴシック" charset="-128"/>
              </a:endParaRPr>
            </a:p>
          </p:txBody>
        </p:sp>
        <p:sp>
          <p:nvSpPr>
            <p:cNvPr id="207896" name="Freeform 24"/>
            <p:cNvSpPr>
              <a:spLocks noChangeAspect="1"/>
            </p:cNvSpPr>
            <p:nvPr/>
          </p:nvSpPr>
          <p:spPr bwMode="gray">
            <a:xfrm>
              <a:off x="977" y="2520"/>
              <a:ext cx="46" cy="17"/>
            </a:xfrm>
            <a:custGeom>
              <a:avLst/>
              <a:gdLst>
                <a:gd name="T0" fmla="*/ 960 w 8"/>
                <a:gd name="T1" fmla="*/ 193 h 3"/>
                <a:gd name="T2" fmla="*/ 0 w 8"/>
                <a:gd name="T3" fmla="*/ 0 h 3"/>
                <a:gd name="T4" fmla="*/ 1524 w 8"/>
                <a:gd name="T5" fmla="*/ 544 h 3"/>
                <a:gd name="T6" fmla="*/ 960 w 8"/>
                <a:gd name="T7" fmla="*/ 193 h 3"/>
                <a:gd name="T8" fmla="*/ 960 w 8"/>
                <a:gd name="T9" fmla="*/ 193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3"/>
                <a:gd name="T17" fmla="*/ 8 w 8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3">
                  <a:moveTo>
                    <a:pt x="5" y="1"/>
                  </a:moveTo>
                  <a:lnTo>
                    <a:pt x="0" y="0"/>
                  </a:lnTo>
                  <a:lnTo>
                    <a:pt x="8" y="3"/>
                  </a:lnTo>
                  <a:lnTo>
                    <a:pt x="5" y="1"/>
                  </a:lnTo>
                  <a:close/>
                </a:path>
              </a:pathLst>
            </a:custGeom>
            <a:solidFill>
              <a:schemeClr val="tx2">
                <a:alpha val="50195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ea typeface="ＭＳ Ｐゴシック" charset="-128"/>
              </a:endParaRPr>
            </a:p>
          </p:txBody>
        </p:sp>
        <p:sp>
          <p:nvSpPr>
            <p:cNvPr id="207897" name="Freeform 25"/>
            <p:cNvSpPr>
              <a:spLocks noChangeAspect="1"/>
            </p:cNvSpPr>
            <p:nvPr/>
          </p:nvSpPr>
          <p:spPr bwMode="gray">
            <a:xfrm>
              <a:off x="1575" y="1828"/>
              <a:ext cx="7" cy="30"/>
            </a:xfrm>
            <a:custGeom>
              <a:avLst/>
              <a:gdLst>
                <a:gd name="T0" fmla="*/ 0 w 1"/>
                <a:gd name="T1" fmla="*/ 1688 h 4"/>
                <a:gd name="T2" fmla="*/ 343 w 1"/>
                <a:gd name="T3" fmla="*/ 0 h 4"/>
                <a:gd name="T4" fmla="*/ 0 w 1"/>
                <a:gd name="T5" fmla="*/ 1688 h 4"/>
                <a:gd name="T6" fmla="*/ 0 60000 65536"/>
                <a:gd name="T7" fmla="*/ 0 60000 65536"/>
                <a:gd name="T8" fmla="*/ 0 60000 65536"/>
                <a:gd name="T9" fmla="*/ 0 w 1"/>
                <a:gd name="T10" fmla="*/ 0 h 4"/>
                <a:gd name="T11" fmla="*/ 1 w 1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4">
                  <a:moveTo>
                    <a:pt x="0" y="4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2"/>
                    <a:pt x="0" y="3"/>
                    <a:pt x="0" y="4"/>
                  </a:cubicBezTo>
                  <a:close/>
                </a:path>
              </a:pathLst>
            </a:custGeom>
            <a:solidFill>
              <a:schemeClr val="tx2">
                <a:alpha val="50195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ea typeface="ＭＳ Ｐゴシック" charset="-128"/>
              </a:endParaRPr>
            </a:p>
          </p:txBody>
        </p:sp>
        <p:sp>
          <p:nvSpPr>
            <p:cNvPr id="207898" name="Freeform 26"/>
            <p:cNvSpPr>
              <a:spLocks noChangeAspect="1"/>
            </p:cNvSpPr>
            <p:nvPr/>
          </p:nvSpPr>
          <p:spPr bwMode="gray">
            <a:xfrm>
              <a:off x="1409" y="785"/>
              <a:ext cx="882" cy="1127"/>
            </a:xfrm>
            <a:custGeom>
              <a:avLst/>
              <a:gdLst>
                <a:gd name="T0" fmla="*/ 33553 w 143"/>
                <a:gd name="T1" fmla="*/ 21382 h 184"/>
                <a:gd name="T2" fmla="*/ 30969 w 143"/>
                <a:gd name="T3" fmla="*/ 7803 h 184"/>
                <a:gd name="T4" fmla="*/ 29100 w 143"/>
                <a:gd name="T5" fmla="*/ 3455 h 184"/>
                <a:gd name="T6" fmla="*/ 27922 w 143"/>
                <a:gd name="T7" fmla="*/ 937 h 184"/>
                <a:gd name="T8" fmla="*/ 21834 w 143"/>
                <a:gd name="T9" fmla="*/ 3675 h 184"/>
                <a:gd name="T10" fmla="*/ 18072 w 143"/>
                <a:gd name="T11" fmla="*/ 2511 h 184"/>
                <a:gd name="T12" fmla="*/ 14303 w 143"/>
                <a:gd name="T13" fmla="*/ 0 h 184"/>
                <a:gd name="T14" fmla="*/ 11719 w 143"/>
                <a:gd name="T15" fmla="*/ 0 h 184"/>
                <a:gd name="T16" fmla="*/ 10306 w 143"/>
                <a:gd name="T17" fmla="*/ 453 h 184"/>
                <a:gd name="T18" fmla="*/ 11034 w 143"/>
                <a:gd name="T19" fmla="*/ 5292 h 184"/>
                <a:gd name="T20" fmla="*/ 8672 w 143"/>
                <a:gd name="T21" fmla="*/ 7130 h 184"/>
                <a:gd name="T22" fmla="*/ 5403 w 143"/>
                <a:gd name="T23" fmla="*/ 6676 h 184"/>
                <a:gd name="T24" fmla="*/ 4947 w 143"/>
                <a:gd name="T25" fmla="*/ 9194 h 184"/>
                <a:gd name="T26" fmla="*/ 4453 w 143"/>
                <a:gd name="T27" fmla="*/ 12642 h 184"/>
                <a:gd name="T28" fmla="*/ 1178 w 143"/>
                <a:gd name="T29" fmla="*/ 17217 h 184"/>
                <a:gd name="T30" fmla="*/ 1178 w 143"/>
                <a:gd name="T31" fmla="*/ 18608 h 184"/>
                <a:gd name="T32" fmla="*/ 228 w 143"/>
                <a:gd name="T33" fmla="*/ 21162 h 184"/>
                <a:gd name="T34" fmla="*/ 1178 w 143"/>
                <a:gd name="T35" fmla="*/ 23673 h 184"/>
                <a:gd name="T36" fmla="*/ 2356 w 143"/>
                <a:gd name="T37" fmla="*/ 27801 h 184"/>
                <a:gd name="T38" fmla="*/ 6353 w 143"/>
                <a:gd name="T39" fmla="*/ 31250 h 184"/>
                <a:gd name="T40" fmla="*/ 7494 w 143"/>
                <a:gd name="T41" fmla="*/ 36542 h 184"/>
                <a:gd name="T42" fmla="*/ 6353 w 143"/>
                <a:gd name="T43" fmla="*/ 40217 h 184"/>
                <a:gd name="T44" fmla="*/ 7759 w 143"/>
                <a:gd name="T45" fmla="*/ 40217 h 184"/>
                <a:gd name="T46" fmla="*/ 12441 w 143"/>
                <a:gd name="T47" fmla="*/ 41381 h 184"/>
                <a:gd name="T48" fmla="*/ 14303 w 143"/>
                <a:gd name="T49" fmla="*/ 42054 h 184"/>
                <a:gd name="T50" fmla="*/ 21341 w 143"/>
                <a:gd name="T51" fmla="*/ 41381 h 184"/>
                <a:gd name="T52" fmla="*/ 26287 w 143"/>
                <a:gd name="T53" fmla="*/ 40891 h 184"/>
                <a:gd name="T54" fmla="*/ 26744 w 143"/>
                <a:gd name="T55" fmla="*/ 37442 h 184"/>
                <a:gd name="T56" fmla="*/ 28872 w 143"/>
                <a:gd name="T57" fmla="*/ 35868 h 184"/>
                <a:gd name="T58" fmla="*/ 24159 w 143"/>
                <a:gd name="T59" fmla="*/ 30086 h 184"/>
                <a:gd name="T60" fmla="*/ 29100 w 143"/>
                <a:gd name="T61" fmla="*/ 23447 h 184"/>
                <a:gd name="T62" fmla="*/ 30284 w 143"/>
                <a:gd name="T63" fmla="*/ 21609 h 18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3"/>
                <a:gd name="T97" fmla="*/ 0 h 184"/>
                <a:gd name="T98" fmla="*/ 143 w 143"/>
                <a:gd name="T99" fmla="*/ 184 h 18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3" h="184">
                  <a:moveTo>
                    <a:pt x="129" y="94"/>
                  </a:moveTo>
                  <a:lnTo>
                    <a:pt x="143" y="93"/>
                  </a:lnTo>
                  <a:lnTo>
                    <a:pt x="131" y="53"/>
                  </a:lnTo>
                  <a:lnTo>
                    <a:pt x="132" y="34"/>
                  </a:lnTo>
                  <a:lnTo>
                    <a:pt x="130" y="22"/>
                  </a:lnTo>
                  <a:lnTo>
                    <a:pt x="124" y="15"/>
                  </a:lnTo>
                  <a:lnTo>
                    <a:pt x="120" y="13"/>
                  </a:lnTo>
                  <a:lnTo>
                    <a:pt x="119" y="4"/>
                  </a:lnTo>
                  <a:lnTo>
                    <a:pt x="101" y="8"/>
                  </a:lnTo>
                  <a:lnTo>
                    <a:pt x="93" y="16"/>
                  </a:lnTo>
                  <a:lnTo>
                    <a:pt x="81" y="15"/>
                  </a:lnTo>
                  <a:lnTo>
                    <a:pt x="77" y="11"/>
                  </a:lnTo>
                  <a:lnTo>
                    <a:pt x="68" y="10"/>
                  </a:lnTo>
                  <a:lnTo>
                    <a:pt x="61" y="0"/>
                  </a:lnTo>
                  <a:lnTo>
                    <a:pt x="50" y="0"/>
                  </a:lnTo>
                  <a:lnTo>
                    <a:pt x="44" y="1"/>
                  </a:lnTo>
                  <a:lnTo>
                    <a:pt x="44" y="2"/>
                  </a:lnTo>
                  <a:lnTo>
                    <a:pt x="48" y="13"/>
                  </a:lnTo>
                  <a:lnTo>
                    <a:pt x="47" y="23"/>
                  </a:lnTo>
                  <a:lnTo>
                    <a:pt x="41" y="28"/>
                  </a:lnTo>
                  <a:lnTo>
                    <a:pt x="37" y="31"/>
                  </a:lnTo>
                  <a:lnTo>
                    <a:pt x="31" y="29"/>
                  </a:lnTo>
                  <a:lnTo>
                    <a:pt x="23" y="29"/>
                  </a:lnTo>
                  <a:lnTo>
                    <a:pt x="17" y="37"/>
                  </a:lnTo>
                  <a:lnTo>
                    <a:pt x="21" y="40"/>
                  </a:lnTo>
                  <a:lnTo>
                    <a:pt x="17" y="50"/>
                  </a:lnTo>
                  <a:lnTo>
                    <a:pt x="19" y="55"/>
                  </a:lnTo>
                  <a:lnTo>
                    <a:pt x="17" y="65"/>
                  </a:lnTo>
                  <a:lnTo>
                    <a:pt x="5" y="75"/>
                  </a:lnTo>
                  <a:lnTo>
                    <a:pt x="3" y="78"/>
                  </a:lnTo>
                  <a:lnTo>
                    <a:pt x="5" y="81"/>
                  </a:lnTo>
                  <a:lnTo>
                    <a:pt x="6" y="83"/>
                  </a:lnTo>
                  <a:lnTo>
                    <a:pt x="1" y="92"/>
                  </a:lnTo>
                  <a:lnTo>
                    <a:pt x="0" y="98"/>
                  </a:lnTo>
                  <a:lnTo>
                    <a:pt x="5" y="103"/>
                  </a:lnTo>
                  <a:lnTo>
                    <a:pt x="5" y="114"/>
                  </a:lnTo>
                  <a:lnTo>
                    <a:pt x="10" y="121"/>
                  </a:lnTo>
                  <a:lnTo>
                    <a:pt x="12" y="136"/>
                  </a:lnTo>
                  <a:lnTo>
                    <a:pt x="27" y="136"/>
                  </a:lnTo>
                  <a:lnTo>
                    <a:pt x="39" y="140"/>
                  </a:lnTo>
                  <a:lnTo>
                    <a:pt x="32" y="159"/>
                  </a:lnTo>
                  <a:lnTo>
                    <a:pt x="28" y="170"/>
                  </a:lnTo>
                  <a:lnTo>
                    <a:pt x="27" y="175"/>
                  </a:lnTo>
                  <a:lnTo>
                    <a:pt x="26" y="180"/>
                  </a:lnTo>
                  <a:lnTo>
                    <a:pt x="33" y="175"/>
                  </a:lnTo>
                  <a:lnTo>
                    <a:pt x="43" y="173"/>
                  </a:lnTo>
                  <a:lnTo>
                    <a:pt x="53" y="180"/>
                  </a:lnTo>
                  <a:lnTo>
                    <a:pt x="60" y="183"/>
                  </a:lnTo>
                  <a:lnTo>
                    <a:pt x="61" y="183"/>
                  </a:lnTo>
                  <a:lnTo>
                    <a:pt x="75" y="184"/>
                  </a:lnTo>
                  <a:lnTo>
                    <a:pt x="91" y="180"/>
                  </a:lnTo>
                  <a:lnTo>
                    <a:pt x="101" y="175"/>
                  </a:lnTo>
                  <a:lnTo>
                    <a:pt x="112" y="178"/>
                  </a:lnTo>
                  <a:lnTo>
                    <a:pt x="117" y="172"/>
                  </a:lnTo>
                  <a:lnTo>
                    <a:pt x="114" y="163"/>
                  </a:lnTo>
                  <a:lnTo>
                    <a:pt x="114" y="162"/>
                  </a:lnTo>
                  <a:lnTo>
                    <a:pt x="123" y="156"/>
                  </a:lnTo>
                  <a:lnTo>
                    <a:pt x="125" y="148"/>
                  </a:lnTo>
                  <a:lnTo>
                    <a:pt x="103" y="131"/>
                  </a:lnTo>
                  <a:lnTo>
                    <a:pt x="99" y="114"/>
                  </a:lnTo>
                  <a:lnTo>
                    <a:pt x="124" y="102"/>
                  </a:lnTo>
                  <a:lnTo>
                    <a:pt x="129" y="94"/>
                  </a:lnTo>
                  <a:close/>
                </a:path>
              </a:pathLst>
            </a:custGeom>
            <a:solidFill>
              <a:schemeClr val="tx2">
                <a:alpha val="50195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ea typeface="ＭＳ Ｐゴシック" charset="-128"/>
              </a:endParaRPr>
            </a:p>
          </p:txBody>
        </p:sp>
        <p:sp>
          <p:nvSpPr>
            <p:cNvPr id="207899" name="Freeform 27"/>
            <p:cNvSpPr>
              <a:spLocks noChangeAspect="1" noEditPoints="1"/>
            </p:cNvSpPr>
            <p:nvPr/>
          </p:nvSpPr>
          <p:spPr bwMode="gray">
            <a:xfrm>
              <a:off x="1612" y="288"/>
              <a:ext cx="459" cy="509"/>
            </a:xfrm>
            <a:custGeom>
              <a:avLst/>
              <a:gdLst>
                <a:gd name="T0" fmla="*/ 5731 w 74"/>
                <a:gd name="T1" fmla="*/ 4139 h 83"/>
                <a:gd name="T2" fmla="*/ 9310 w 74"/>
                <a:gd name="T3" fmla="*/ 2520 h 83"/>
                <a:gd name="T4" fmla="*/ 7158 w 74"/>
                <a:gd name="T5" fmla="*/ 938 h 83"/>
                <a:gd name="T6" fmla="*/ 4540 w 74"/>
                <a:gd name="T7" fmla="*/ 3459 h 83"/>
                <a:gd name="T8" fmla="*/ 961 w 74"/>
                <a:gd name="T9" fmla="*/ 5525 h 83"/>
                <a:gd name="T10" fmla="*/ 2618 w 74"/>
                <a:gd name="T11" fmla="*/ 5979 h 83"/>
                <a:gd name="T12" fmla="*/ 4540 w 74"/>
                <a:gd name="T13" fmla="*/ 5525 h 83"/>
                <a:gd name="T14" fmla="*/ 16239 w 74"/>
                <a:gd name="T15" fmla="*/ 13614 h 83"/>
                <a:gd name="T16" fmla="*/ 15042 w 74"/>
                <a:gd name="T17" fmla="*/ 11548 h 83"/>
                <a:gd name="T18" fmla="*/ 11463 w 74"/>
                <a:gd name="T19" fmla="*/ 12676 h 83"/>
                <a:gd name="T20" fmla="*/ 12424 w 74"/>
                <a:gd name="T21" fmla="*/ 15233 h 83"/>
                <a:gd name="T22" fmla="*/ 14310 w 74"/>
                <a:gd name="T23" fmla="*/ 16135 h 83"/>
                <a:gd name="T24" fmla="*/ 16239 w 74"/>
                <a:gd name="T25" fmla="*/ 16135 h 83"/>
                <a:gd name="T26" fmla="*/ 16698 w 74"/>
                <a:gd name="T27" fmla="*/ 15006 h 83"/>
                <a:gd name="T28" fmla="*/ 15271 w 74"/>
                <a:gd name="T29" fmla="*/ 17974 h 83"/>
                <a:gd name="T30" fmla="*/ 16927 w 74"/>
                <a:gd name="T31" fmla="*/ 17527 h 83"/>
                <a:gd name="T32" fmla="*/ 16698 w 74"/>
                <a:gd name="T33" fmla="*/ 17073 h 83"/>
                <a:gd name="T34" fmla="*/ 11928 w 74"/>
                <a:gd name="T35" fmla="*/ 17300 h 83"/>
                <a:gd name="T36" fmla="*/ 11928 w 74"/>
                <a:gd name="T37" fmla="*/ 18919 h 83"/>
                <a:gd name="T38" fmla="*/ 13621 w 74"/>
                <a:gd name="T39" fmla="*/ 17974 h 83"/>
                <a:gd name="T40" fmla="*/ 11928 w 74"/>
                <a:gd name="T41" fmla="*/ 17300 h 83"/>
                <a:gd name="T42" fmla="*/ 7158 w 74"/>
                <a:gd name="T43" fmla="*/ 14516 h 83"/>
                <a:gd name="T44" fmla="*/ 9769 w 74"/>
                <a:gd name="T45" fmla="*/ 16625 h 83"/>
                <a:gd name="T46" fmla="*/ 10272 w 74"/>
                <a:gd name="T47" fmla="*/ 14068 h 83"/>
                <a:gd name="T48" fmla="*/ 8349 w 74"/>
                <a:gd name="T49" fmla="*/ 14068 h 83"/>
                <a:gd name="T50" fmla="*/ 5731 w 74"/>
                <a:gd name="T51" fmla="*/ 13614 h 83"/>
                <a:gd name="T52" fmla="*/ 8578 w 74"/>
                <a:gd name="T53" fmla="*/ 10155 h 83"/>
                <a:gd name="T54" fmla="*/ 11698 w 74"/>
                <a:gd name="T55" fmla="*/ 8536 h 83"/>
                <a:gd name="T56" fmla="*/ 9081 w 74"/>
                <a:gd name="T57" fmla="*/ 7598 h 83"/>
                <a:gd name="T58" fmla="*/ 6197 w 74"/>
                <a:gd name="T59" fmla="*/ 5078 h 83"/>
                <a:gd name="T60" fmla="*/ 3114 w 74"/>
                <a:gd name="T61" fmla="*/ 6697 h 83"/>
                <a:gd name="T62" fmla="*/ 0 w 74"/>
                <a:gd name="T63" fmla="*/ 11284 h 83"/>
                <a:gd name="T64" fmla="*/ 2152 w 74"/>
                <a:gd name="T65" fmla="*/ 16135 h 83"/>
                <a:gd name="T66" fmla="*/ 2618 w 74"/>
                <a:gd name="T67" fmla="*/ 19140 h 83"/>
                <a:gd name="T68" fmla="*/ 4038 w 74"/>
                <a:gd name="T69" fmla="*/ 18692 h 83"/>
                <a:gd name="T70" fmla="*/ 6693 w 74"/>
                <a:gd name="T71" fmla="*/ 18692 h 83"/>
                <a:gd name="T72" fmla="*/ 5731 w 74"/>
                <a:gd name="T73" fmla="*/ 16135 h 8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74"/>
                <a:gd name="T112" fmla="*/ 0 h 83"/>
                <a:gd name="T113" fmla="*/ 74 w 74"/>
                <a:gd name="T114" fmla="*/ 83 h 8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74" h="83">
                  <a:moveTo>
                    <a:pt x="19" y="24"/>
                  </a:moveTo>
                  <a:lnTo>
                    <a:pt x="24" y="18"/>
                  </a:lnTo>
                  <a:lnTo>
                    <a:pt x="37" y="18"/>
                  </a:lnTo>
                  <a:lnTo>
                    <a:pt x="39" y="11"/>
                  </a:lnTo>
                  <a:lnTo>
                    <a:pt x="39" y="0"/>
                  </a:lnTo>
                  <a:lnTo>
                    <a:pt x="30" y="4"/>
                  </a:lnTo>
                  <a:lnTo>
                    <a:pt x="25" y="10"/>
                  </a:lnTo>
                  <a:lnTo>
                    <a:pt x="19" y="15"/>
                  </a:lnTo>
                  <a:lnTo>
                    <a:pt x="11" y="17"/>
                  </a:lnTo>
                  <a:lnTo>
                    <a:pt x="4" y="24"/>
                  </a:lnTo>
                  <a:lnTo>
                    <a:pt x="4" y="33"/>
                  </a:lnTo>
                  <a:lnTo>
                    <a:pt x="11" y="26"/>
                  </a:lnTo>
                  <a:lnTo>
                    <a:pt x="19" y="24"/>
                  </a:lnTo>
                  <a:close/>
                  <a:moveTo>
                    <a:pt x="70" y="65"/>
                  </a:moveTo>
                  <a:lnTo>
                    <a:pt x="68" y="59"/>
                  </a:lnTo>
                  <a:lnTo>
                    <a:pt x="69" y="51"/>
                  </a:lnTo>
                  <a:lnTo>
                    <a:pt x="63" y="50"/>
                  </a:lnTo>
                  <a:lnTo>
                    <a:pt x="55" y="54"/>
                  </a:lnTo>
                  <a:lnTo>
                    <a:pt x="48" y="55"/>
                  </a:lnTo>
                  <a:lnTo>
                    <a:pt x="46" y="59"/>
                  </a:lnTo>
                  <a:lnTo>
                    <a:pt x="52" y="66"/>
                  </a:lnTo>
                  <a:lnTo>
                    <a:pt x="55" y="70"/>
                  </a:lnTo>
                  <a:lnTo>
                    <a:pt x="60" y="70"/>
                  </a:lnTo>
                  <a:lnTo>
                    <a:pt x="63" y="74"/>
                  </a:lnTo>
                  <a:lnTo>
                    <a:pt x="68" y="70"/>
                  </a:lnTo>
                  <a:lnTo>
                    <a:pt x="70" y="65"/>
                  </a:lnTo>
                  <a:close/>
                  <a:moveTo>
                    <a:pt x="70" y="74"/>
                  </a:moveTo>
                  <a:lnTo>
                    <a:pt x="64" y="78"/>
                  </a:lnTo>
                  <a:lnTo>
                    <a:pt x="66" y="81"/>
                  </a:lnTo>
                  <a:lnTo>
                    <a:pt x="71" y="76"/>
                  </a:lnTo>
                  <a:lnTo>
                    <a:pt x="74" y="74"/>
                  </a:lnTo>
                  <a:lnTo>
                    <a:pt x="70" y="74"/>
                  </a:lnTo>
                  <a:close/>
                  <a:moveTo>
                    <a:pt x="50" y="75"/>
                  </a:moveTo>
                  <a:lnTo>
                    <a:pt x="48" y="78"/>
                  </a:lnTo>
                  <a:lnTo>
                    <a:pt x="50" y="82"/>
                  </a:lnTo>
                  <a:lnTo>
                    <a:pt x="58" y="82"/>
                  </a:lnTo>
                  <a:lnTo>
                    <a:pt x="57" y="78"/>
                  </a:lnTo>
                  <a:lnTo>
                    <a:pt x="50" y="75"/>
                  </a:lnTo>
                  <a:close/>
                  <a:moveTo>
                    <a:pt x="35" y="61"/>
                  </a:moveTo>
                  <a:lnTo>
                    <a:pt x="30" y="63"/>
                  </a:lnTo>
                  <a:lnTo>
                    <a:pt x="32" y="70"/>
                  </a:lnTo>
                  <a:lnTo>
                    <a:pt x="41" y="72"/>
                  </a:lnTo>
                  <a:lnTo>
                    <a:pt x="46" y="66"/>
                  </a:lnTo>
                  <a:lnTo>
                    <a:pt x="43" y="61"/>
                  </a:lnTo>
                  <a:lnTo>
                    <a:pt x="35" y="61"/>
                  </a:lnTo>
                  <a:close/>
                  <a:moveTo>
                    <a:pt x="24" y="70"/>
                  </a:moveTo>
                  <a:lnTo>
                    <a:pt x="24" y="59"/>
                  </a:lnTo>
                  <a:lnTo>
                    <a:pt x="35" y="51"/>
                  </a:lnTo>
                  <a:lnTo>
                    <a:pt x="36" y="44"/>
                  </a:lnTo>
                  <a:lnTo>
                    <a:pt x="46" y="43"/>
                  </a:lnTo>
                  <a:lnTo>
                    <a:pt x="49" y="37"/>
                  </a:lnTo>
                  <a:lnTo>
                    <a:pt x="44" y="34"/>
                  </a:lnTo>
                  <a:lnTo>
                    <a:pt x="38" y="33"/>
                  </a:lnTo>
                  <a:lnTo>
                    <a:pt x="32" y="22"/>
                  </a:lnTo>
                  <a:lnTo>
                    <a:pt x="26" y="22"/>
                  </a:lnTo>
                  <a:lnTo>
                    <a:pt x="19" y="32"/>
                  </a:lnTo>
                  <a:lnTo>
                    <a:pt x="13" y="29"/>
                  </a:lnTo>
                  <a:lnTo>
                    <a:pt x="2" y="37"/>
                  </a:lnTo>
                  <a:lnTo>
                    <a:pt x="0" y="49"/>
                  </a:lnTo>
                  <a:lnTo>
                    <a:pt x="3" y="63"/>
                  </a:lnTo>
                  <a:lnTo>
                    <a:pt x="9" y="70"/>
                  </a:lnTo>
                  <a:lnTo>
                    <a:pt x="10" y="81"/>
                  </a:lnTo>
                  <a:lnTo>
                    <a:pt x="11" y="83"/>
                  </a:lnTo>
                  <a:lnTo>
                    <a:pt x="11" y="82"/>
                  </a:lnTo>
                  <a:lnTo>
                    <a:pt x="17" y="81"/>
                  </a:lnTo>
                  <a:lnTo>
                    <a:pt x="28" y="81"/>
                  </a:lnTo>
                  <a:lnTo>
                    <a:pt x="27" y="80"/>
                  </a:lnTo>
                  <a:lnTo>
                    <a:pt x="24" y="70"/>
                  </a:lnTo>
                  <a:close/>
                </a:path>
              </a:pathLst>
            </a:custGeom>
            <a:solidFill>
              <a:schemeClr val="tx2">
                <a:alpha val="50195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ea typeface="ＭＳ Ｐゴシック" charset="-128"/>
              </a:endParaRPr>
            </a:p>
          </p:txBody>
        </p:sp>
        <p:sp>
          <p:nvSpPr>
            <p:cNvPr id="207900" name="Freeform 28"/>
            <p:cNvSpPr>
              <a:spLocks noChangeAspect="1"/>
            </p:cNvSpPr>
            <p:nvPr/>
          </p:nvSpPr>
          <p:spPr bwMode="gray">
            <a:xfrm>
              <a:off x="1159" y="1012"/>
              <a:ext cx="379" cy="386"/>
            </a:xfrm>
            <a:custGeom>
              <a:avLst/>
              <a:gdLst>
                <a:gd name="T0" fmla="*/ 14164 w 62"/>
                <a:gd name="T1" fmla="*/ 674 h 63"/>
                <a:gd name="T2" fmla="*/ 13265 w 62"/>
                <a:gd name="T3" fmla="*/ 0 h 63"/>
                <a:gd name="T4" fmla="*/ 9603 w 62"/>
                <a:gd name="T5" fmla="*/ 0 h 63"/>
                <a:gd name="T6" fmla="*/ 7996 w 62"/>
                <a:gd name="T7" fmla="*/ 1164 h 63"/>
                <a:gd name="T8" fmla="*/ 7770 w 62"/>
                <a:gd name="T9" fmla="*/ 2518 h 63"/>
                <a:gd name="T10" fmla="*/ 9157 w 62"/>
                <a:gd name="T11" fmla="*/ 3676 h 63"/>
                <a:gd name="T12" fmla="*/ 8894 w 62"/>
                <a:gd name="T13" fmla="*/ 5067 h 63"/>
                <a:gd name="T14" fmla="*/ 7097 w 62"/>
                <a:gd name="T15" fmla="*/ 6194 h 63"/>
                <a:gd name="T16" fmla="*/ 6840 w 62"/>
                <a:gd name="T17" fmla="*/ 5067 h 63"/>
                <a:gd name="T18" fmla="*/ 7770 w 62"/>
                <a:gd name="T19" fmla="*/ 3676 h 63"/>
                <a:gd name="T20" fmla="*/ 7097 w 62"/>
                <a:gd name="T21" fmla="*/ 3002 h 63"/>
                <a:gd name="T22" fmla="*/ 5496 w 62"/>
                <a:gd name="T23" fmla="*/ 3229 h 63"/>
                <a:gd name="T24" fmla="*/ 4334 w 62"/>
                <a:gd name="T25" fmla="*/ 6458 h 63"/>
                <a:gd name="T26" fmla="*/ 3888 w 62"/>
                <a:gd name="T27" fmla="*/ 7585 h 63"/>
                <a:gd name="T28" fmla="*/ 2953 w 62"/>
                <a:gd name="T29" fmla="*/ 8296 h 63"/>
                <a:gd name="T30" fmla="*/ 2726 w 62"/>
                <a:gd name="T31" fmla="*/ 10134 h 63"/>
                <a:gd name="T32" fmla="*/ 2953 w 62"/>
                <a:gd name="T33" fmla="*/ 10587 h 63"/>
                <a:gd name="T34" fmla="*/ 2506 w 62"/>
                <a:gd name="T35" fmla="*/ 11488 h 63"/>
                <a:gd name="T36" fmla="*/ 1382 w 62"/>
                <a:gd name="T37" fmla="*/ 11488 h 63"/>
                <a:gd name="T38" fmla="*/ 0 w 62"/>
                <a:gd name="T39" fmla="*/ 11715 h 63"/>
                <a:gd name="T40" fmla="*/ 1608 w 62"/>
                <a:gd name="T41" fmla="*/ 12652 h 63"/>
                <a:gd name="T42" fmla="*/ 3662 w 62"/>
                <a:gd name="T43" fmla="*/ 11715 h 63"/>
                <a:gd name="T44" fmla="*/ 5006 w 62"/>
                <a:gd name="T45" fmla="*/ 11261 h 63"/>
                <a:gd name="T46" fmla="*/ 6168 w 62"/>
                <a:gd name="T47" fmla="*/ 11488 h 63"/>
                <a:gd name="T48" fmla="*/ 7996 w 62"/>
                <a:gd name="T49" fmla="*/ 11488 h 63"/>
                <a:gd name="T50" fmla="*/ 8222 w 62"/>
                <a:gd name="T51" fmla="*/ 13553 h 63"/>
                <a:gd name="T52" fmla="*/ 9157 w 62"/>
                <a:gd name="T53" fmla="*/ 14490 h 63"/>
                <a:gd name="T54" fmla="*/ 9377 w 62"/>
                <a:gd name="T55" fmla="*/ 14037 h 63"/>
                <a:gd name="T56" fmla="*/ 9603 w 62"/>
                <a:gd name="T57" fmla="*/ 12652 h 63"/>
                <a:gd name="T58" fmla="*/ 10722 w 62"/>
                <a:gd name="T59" fmla="*/ 10587 h 63"/>
                <a:gd name="T60" fmla="*/ 10502 w 62"/>
                <a:gd name="T61" fmla="*/ 10134 h 63"/>
                <a:gd name="T62" fmla="*/ 10050 w 62"/>
                <a:gd name="T63" fmla="*/ 9423 h 63"/>
                <a:gd name="T64" fmla="*/ 10502 w 62"/>
                <a:gd name="T65" fmla="*/ 8749 h 63"/>
                <a:gd name="T66" fmla="*/ 13265 w 62"/>
                <a:gd name="T67" fmla="*/ 6458 h 63"/>
                <a:gd name="T68" fmla="*/ 13711 w 62"/>
                <a:gd name="T69" fmla="*/ 4130 h 63"/>
                <a:gd name="T70" fmla="*/ 13265 w 62"/>
                <a:gd name="T71" fmla="*/ 3002 h 63"/>
                <a:gd name="T72" fmla="*/ 14164 w 62"/>
                <a:gd name="T73" fmla="*/ 674 h 63"/>
                <a:gd name="T74" fmla="*/ 14164 w 62"/>
                <a:gd name="T75" fmla="*/ 674 h 6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62"/>
                <a:gd name="T115" fmla="*/ 0 h 63"/>
                <a:gd name="T116" fmla="*/ 62 w 62"/>
                <a:gd name="T117" fmla="*/ 63 h 6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62" h="63">
                  <a:moveTo>
                    <a:pt x="62" y="3"/>
                  </a:moveTo>
                  <a:lnTo>
                    <a:pt x="58" y="0"/>
                  </a:lnTo>
                  <a:lnTo>
                    <a:pt x="42" y="0"/>
                  </a:lnTo>
                  <a:lnTo>
                    <a:pt x="35" y="5"/>
                  </a:lnTo>
                  <a:lnTo>
                    <a:pt x="34" y="11"/>
                  </a:lnTo>
                  <a:lnTo>
                    <a:pt x="40" y="16"/>
                  </a:lnTo>
                  <a:lnTo>
                    <a:pt x="39" y="22"/>
                  </a:lnTo>
                  <a:lnTo>
                    <a:pt x="31" y="27"/>
                  </a:lnTo>
                  <a:lnTo>
                    <a:pt x="30" y="22"/>
                  </a:lnTo>
                  <a:lnTo>
                    <a:pt x="34" y="16"/>
                  </a:lnTo>
                  <a:lnTo>
                    <a:pt x="31" y="13"/>
                  </a:lnTo>
                  <a:lnTo>
                    <a:pt x="24" y="14"/>
                  </a:lnTo>
                  <a:lnTo>
                    <a:pt x="19" y="28"/>
                  </a:lnTo>
                  <a:lnTo>
                    <a:pt x="17" y="33"/>
                  </a:lnTo>
                  <a:lnTo>
                    <a:pt x="13" y="36"/>
                  </a:lnTo>
                  <a:lnTo>
                    <a:pt x="12" y="44"/>
                  </a:lnTo>
                  <a:lnTo>
                    <a:pt x="13" y="46"/>
                  </a:lnTo>
                  <a:lnTo>
                    <a:pt x="11" y="50"/>
                  </a:lnTo>
                  <a:lnTo>
                    <a:pt x="6" y="50"/>
                  </a:lnTo>
                  <a:lnTo>
                    <a:pt x="0" y="51"/>
                  </a:lnTo>
                  <a:lnTo>
                    <a:pt x="7" y="55"/>
                  </a:lnTo>
                  <a:lnTo>
                    <a:pt x="16" y="51"/>
                  </a:lnTo>
                  <a:lnTo>
                    <a:pt x="22" y="49"/>
                  </a:lnTo>
                  <a:lnTo>
                    <a:pt x="27" y="50"/>
                  </a:lnTo>
                  <a:lnTo>
                    <a:pt x="35" y="50"/>
                  </a:lnTo>
                  <a:lnTo>
                    <a:pt x="36" y="59"/>
                  </a:lnTo>
                  <a:lnTo>
                    <a:pt x="40" y="63"/>
                  </a:lnTo>
                  <a:lnTo>
                    <a:pt x="41" y="61"/>
                  </a:lnTo>
                  <a:lnTo>
                    <a:pt x="42" y="55"/>
                  </a:lnTo>
                  <a:lnTo>
                    <a:pt x="47" y="46"/>
                  </a:lnTo>
                  <a:lnTo>
                    <a:pt x="46" y="44"/>
                  </a:lnTo>
                  <a:lnTo>
                    <a:pt x="44" y="41"/>
                  </a:lnTo>
                  <a:lnTo>
                    <a:pt x="46" y="38"/>
                  </a:lnTo>
                  <a:lnTo>
                    <a:pt x="58" y="28"/>
                  </a:lnTo>
                  <a:lnTo>
                    <a:pt x="60" y="18"/>
                  </a:lnTo>
                  <a:lnTo>
                    <a:pt x="58" y="13"/>
                  </a:lnTo>
                  <a:lnTo>
                    <a:pt x="62" y="3"/>
                  </a:lnTo>
                  <a:close/>
                </a:path>
              </a:pathLst>
            </a:custGeom>
            <a:solidFill>
              <a:schemeClr val="tx2">
                <a:alpha val="50195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ea typeface="ＭＳ Ｐゴシック" charset="-128"/>
              </a:endParaRPr>
            </a:p>
          </p:txBody>
        </p:sp>
        <p:sp>
          <p:nvSpPr>
            <p:cNvPr id="207901" name="Freeform 29"/>
            <p:cNvSpPr>
              <a:spLocks noChangeAspect="1"/>
            </p:cNvSpPr>
            <p:nvPr/>
          </p:nvSpPr>
          <p:spPr bwMode="gray">
            <a:xfrm>
              <a:off x="1416" y="1482"/>
              <a:ext cx="67" cy="138"/>
            </a:xfrm>
            <a:custGeom>
              <a:avLst/>
              <a:gdLst>
                <a:gd name="T0" fmla="*/ 889 w 11"/>
                <a:gd name="T1" fmla="*/ 0 h 22"/>
                <a:gd name="T2" fmla="*/ 445 w 11"/>
                <a:gd name="T3" fmla="*/ 985 h 22"/>
                <a:gd name="T4" fmla="*/ 0 w 11"/>
                <a:gd name="T5" fmla="*/ 2716 h 22"/>
                <a:gd name="T6" fmla="*/ 445 w 11"/>
                <a:gd name="T7" fmla="*/ 4918 h 22"/>
                <a:gd name="T8" fmla="*/ 2485 w 11"/>
                <a:gd name="T9" fmla="*/ 5432 h 22"/>
                <a:gd name="T10" fmla="*/ 2040 w 11"/>
                <a:gd name="T11" fmla="*/ 1731 h 22"/>
                <a:gd name="T12" fmla="*/ 889 w 11"/>
                <a:gd name="T13" fmla="*/ 0 h 22"/>
                <a:gd name="T14" fmla="*/ 889 w 11"/>
                <a:gd name="T15" fmla="*/ 0 h 2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"/>
                <a:gd name="T25" fmla="*/ 0 h 22"/>
                <a:gd name="T26" fmla="*/ 11 w 11"/>
                <a:gd name="T27" fmla="*/ 22 h 2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" h="22">
                  <a:moveTo>
                    <a:pt x="4" y="0"/>
                  </a:moveTo>
                  <a:lnTo>
                    <a:pt x="2" y="4"/>
                  </a:lnTo>
                  <a:lnTo>
                    <a:pt x="0" y="11"/>
                  </a:lnTo>
                  <a:lnTo>
                    <a:pt x="2" y="20"/>
                  </a:lnTo>
                  <a:lnTo>
                    <a:pt x="11" y="22"/>
                  </a:lnTo>
                  <a:lnTo>
                    <a:pt x="9" y="7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tx2">
                <a:alpha val="50195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ea typeface="ＭＳ Ｐゴシック" charset="-128"/>
              </a:endParaRPr>
            </a:p>
          </p:txBody>
        </p:sp>
        <p:sp>
          <p:nvSpPr>
            <p:cNvPr id="207902" name="Freeform 30"/>
            <p:cNvSpPr>
              <a:spLocks noChangeAspect="1"/>
            </p:cNvSpPr>
            <p:nvPr/>
          </p:nvSpPr>
          <p:spPr bwMode="gray">
            <a:xfrm>
              <a:off x="1095" y="1311"/>
              <a:ext cx="346" cy="294"/>
            </a:xfrm>
            <a:custGeom>
              <a:avLst/>
              <a:gdLst>
                <a:gd name="T0" fmla="*/ 6148 w 56"/>
                <a:gd name="T1" fmla="*/ 7356 h 48"/>
                <a:gd name="T2" fmla="*/ 7556 w 56"/>
                <a:gd name="T3" fmla="*/ 7803 h 48"/>
                <a:gd name="T4" fmla="*/ 9657 w 56"/>
                <a:gd name="T5" fmla="*/ 8967 h 48"/>
                <a:gd name="T6" fmla="*/ 12753 w 56"/>
                <a:gd name="T7" fmla="*/ 11031 h 48"/>
                <a:gd name="T8" fmla="*/ 12252 w 56"/>
                <a:gd name="T9" fmla="*/ 8967 h 48"/>
                <a:gd name="T10" fmla="*/ 12753 w 56"/>
                <a:gd name="T11" fmla="*/ 7356 h 48"/>
                <a:gd name="T12" fmla="*/ 13210 w 56"/>
                <a:gd name="T13" fmla="*/ 6456 h 48"/>
                <a:gd name="T14" fmla="*/ 13210 w 56"/>
                <a:gd name="T15" fmla="*/ 3902 h 48"/>
                <a:gd name="T16" fmla="*/ 12024 w 56"/>
                <a:gd name="T17" fmla="*/ 2775 h 48"/>
                <a:gd name="T18" fmla="*/ 11795 w 56"/>
                <a:gd name="T19" fmla="*/ 3228 h 48"/>
                <a:gd name="T20" fmla="*/ 10843 w 56"/>
                <a:gd name="T21" fmla="*/ 2291 h 48"/>
                <a:gd name="T22" fmla="*/ 10615 w 56"/>
                <a:gd name="T23" fmla="*/ 227 h 48"/>
                <a:gd name="T24" fmla="*/ 8743 w 56"/>
                <a:gd name="T25" fmla="*/ 227 h 48"/>
                <a:gd name="T26" fmla="*/ 7556 w 56"/>
                <a:gd name="T27" fmla="*/ 0 h 48"/>
                <a:gd name="T28" fmla="*/ 6148 w 56"/>
                <a:gd name="T29" fmla="*/ 453 h 48"/>
                <a:gd name="T30" fmla="*/ 4010 w 56"/>
                <a:gd name="T31" fmla="*/ 1390 h 48"/>
                <a:gd name="T32" fmla="*/ 2366 w 56"/>
                <a:gd name="T33" fmla="*/ 453 h 48"/>
                <a:gd name="T34" fmla="*/ 1644 w 56"/>
                <a:gd name="T35" fmla="*/ 1390 h 48"/>
                <a:gd name="T36" fmla="*/ 0 w 56"/>
                <a:gd name="T37" fmla="*/ 2511 h 48"/>
                <a:gd name="T38" fmla="*/ 2595 w 56"/>
                <a:gd name="T39" fmla="*/ 5065 h 48"/>
                <a:gd name="T40" fmla="*/ 6148 w 56"/>
                <a:gd name="T41" fmla="*/ 7356 h 48"/>
                <a:gd name="T42" fmla="*/ 6148 w 56"/>
                <a:gd name="T43" fmla="*/ 7356 h 4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6"/>
                <a:gd name="T67" fmla="*/ 0 h 48"/>
                <a:gd name="T68" fmla="*/ 56 w 56"/>
                <a:gd name="T69" fmla="*/ 48 h 4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6" h="48">
                  <a:moveTo>
                    <a:pt x="26" y="32"/>
                  </a:moveTo>
                  <a:lnTo>
                    <a:pt x="32" y="34"/>
                  </a:lnTo>
                  <a:lnTo>
                    <a:pt x="41" y="39"/>
                  </a:lnTo>
                  <a:lnTo>
                    <a:pt x="54" y="48"/>
                  </a:lnTo>
                  <a:lnTo>
                    <a:pt x="52" y="39"/>
                  </a:lnTo>
                  <a:lnTo>
                    <a:pt x="54" y="32"/>
                  </a:lnTo>
                  <a:lnTo>
                    <a:pt x="56" y="28"/>
                  </a:lnTo>
                  <a:lnTo>
                    <a:pt x="56" y="17"/>
                  </a:lnTo>
                  <a:lnTo>
                    <a:pt x="51" y="12"/>
                  </a:lnTo>
                  <a:lnTo>
                    <a:pt x="50" y="14"/>
                  </a:lnTo>
                  <a:lnTo>
                    <a:pt x="46" y="10"/>
                  </a:lnTo>
                  <a:lnTo>
                    <a:pt x="45" y="1"/>
                  </a:lnTo>
                  <a:lnTo>
                    <a:pt x="37" y="1"/>
                  </a:lnTo>
                  <a:lnTo>
                    <a:pt x="32" y="0"/>
                  </a:lnTo>
                  <a:lnTo>
                    <a:pt x="26" y="2"/>
                  </a:lnTo>
                  <a:lnTo>
                    <a:pt x="17" y="6"/>
                  </a:lnTo>
                  <a:lnTo>
                    <a:pt x="10" y="2"/>
                  </a:lnTo>
                  <a:lnTo>
                    <a:pt x="7" y="6"/>
                  </a:lnTo>
                  <a:lnTo>
                    <a:pt x="0" y="11"/>
                  </a:lnTo>
                  <a:lnTo>
                    <a:pt x="11" y="22"/>
                  </a:lnTo>
                  <a:lnTo>
                    <a:pt x="26" y="32"/>
                  </a:lnTo>
                  <a:close/>
                </a:path>
              </a:pathLst>
            </a:custGeom>
            <a:solidFill>
              <a:schemeClr val="tx2">
                <a:alpha val="50195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ea typeface="ＭＳ Ｐゴシック" charset="-128"/>
              </a:endParaRPr>
            </a:p>
          </p:txBody>
        </p:sp>
        <p:sp>
          <p:nvSpPr>
            <p:cNvPr id="207903" name="Freeform 31"/>
            <p:cNvSpPr>
              <a:spLocks noChangeAspect="1" noEditPoints="1"/>
            </p:cNvSpPr>
            <p:nvPr/>
          </p:nvSpPr>
          <p:spPr bwMode="gray">
            <a:xfrm>
              <a:off x="1483" y="1961"/>
              <a:ext cx="1152" cy="1288"/>
            </a:xfrm>
            <a:custGeom>
              <a:avLst/>
              <a:gdLst>
                <a:gd name="T0" fmla="*/ 25239 w 187"/>
                <a:gd name="T1" fmla="*/ 43148 h 210"/>
                <a:gd name="T2" fmla="*/ 22202 w 187"/>
                <a:gd name="T3" fmla="*/ 42473 h 210"/>
                <a:gd name="T4" fmla="*/ 21026 w 187"/>
                <a:gd name="T5" fmla="*/ 44540 h 210"/>
                <a:gd name="T6" fmla="*/ 25467 w 187"/>
                <a:gd name="T7" fmla="*/ 46607 h 210"/>
                <a:gd name="T8" fmla="*/ 30402 w 187"/>
                <a:gd name="T9" fmla="*/ 44767 h 210"/>
                <a:gd name="T10" fmla="*/ 29225 w 187"/>
                <a:gd name="T11" fmla="*/ 42921 h 210"/>
                <a:gd name="T12" fmla="*/ 10510 w 187"/>
                <a:gd name="T13" fmla="*/ 27913 h 210"/>
                <a:gd name="T14" fmla="*/ 8655 w 187"/>
                <a:gd name="T15" fmla="*/ 28624 h 210"/>
                <a:gd name="T16" fmla="*/ 6795 w 187"/>
                <a:gd name="T17" fmla="*/ 31145 h 210"/>
                <a:gd name="T18" fmla="*/ 6795 w 187"/>
                <a:gd name="T19" fmla="*/ 37843 h 210"/>
                <a:gd name="T20" fmla="*/ 8427 w 187"/>
                <a:gd name="T21" fmla="*/ 37395 h 210"/>
                <a:gd name="T22" fmla="*/ 10510 w 187"/>
                <a:gd name="T23" fmla="*/ 36223 h 210"/>
                <a:gd name="T24" fmla="*/ 11230 w 187"/>
                <a:gd name="T25" fmla="*/ 30697 h 210"/>
                <a:gd name="T26" fmla="*/ 10510 w 187"/>
                <a:gd name="T27" fmla="*/ 27913 h 210"/>
                <a:gd name="T28" fmla="*/ 43265 w 187"/>
                <a:gd name="T29" fmla="*/ 32537 h 210"/>
                <a:gd name="T30" fmla="*/ 38823 w 187"/>
                <a:gd name="T31" fmla="*/ 29753 h 210"/>
                <a:gd name="T32" fmla="*/ 36014 w 187"/>
                <a:gd name="T33" fmla="*/ 28140 h 210"/>
                <a:gd name="T34" fmla="*/ 34116 w 187"/>
                <a:gd name="T35" fmla="*/ 24901 h 210"/>
                <a:gd name="T36" fmla="*/ 27365 w 187"/>
                <a:gd name="T37" fmla="*/ 22381 h 210"/>
                <a:gd name="T38" fmla="*/ 24100 w 187"/>
                <a:gd name="T39" fmla="*/ 16137 h 210"/>
                <a:gd name="T40" fmla="*/ 20798 w 187"/>
                <a:gd name="T41" fmla="*/ 9703 h 210"/>
                <a:gd name="T42" fmla="*/ 21974 w 187"/>
                <a:gd name="T43" fmla="*/ 7863 h 210"/>
                <a:gd name="T44" fmla="*/ 25467 w 187"/>
                <a:gd name="T45" fmla="*/ 8538 h 210"/>
                <a:gd name="T46" fmla="*/ 26644 w 187"/>
                <a:gd name="T47" fmla="*/ 5305 h 210"/>
                <a:gd name="T48" fmla="*/ 25467 w 187"/>
                <a:gd name="T49" fmla="*/ 2067 h 210"/>
                <a:gd name="T50" fmla="*/ 21026 w 187"/>
                <a:gd name="T51" fmla="*/ 938 h 210"/>
                <a:gd name="T52" fmla="*/ 18253 w 187"/>
                <a:gd name="T53" fmla="*/ 0 h 210"/>
                <a:gd name="T54" fmla="*/ 13319 w 187"/>
                <a:gd name="T55" fmla="*/ 1165 h 210"/>
                <a:gd name="T56" fmla="*/ 8200 w 187"/>
                <a:gd name="T57" fmla="*/ 2521 h 210"/>
                <a:gd name="T58" fmla="*/ 5390 w 187"/>
                <a:gd name="T59" fmla="*/ 2067 h 210"/>
                <a:gd name="T60" fmla="*/ 3758 w 187"/>
                <a:gd name="T61" fmla="*/ 5753 h 210"/>
                <a:gd name="T62" fmla="*/ 0 w 187"/>
                <a:gd name="T63" fmla="*/ 5753 h 210"/>
                <a:gd name="T64" fmla="*/ 1633 w 187"/>
                <a:gd name="T65" fmla="*/ 13389 h 210"/>
                <a:gd name="T66" fmla="*/ 4898 w 187"/>
                <a:gd name="T67" fmla="*/ 15689 h 210"/>
                <a:gd name="T68" fmla="*/ 10738 w 187"/>
                <a:gd name="T69" fmla="*/ 12905 h 210"/>
                <a:gd name="T70" fmla="*/ 14495 w 187"/>
                <a:gd name="T71" fmla="*/ 16854 h 210"/>
                <a:gd name="T72" fmla="*/ 17077 w 187"/>
                <a:gd name="T73" fmla="*/ 21706 h 210"/>
                <a:gd name="T74" fmla="*/ 19621 w 187"/>
                <a:gd name="T75" fmla="*/ 24901 h 210"/>
                <a:gd name="T76" fmla="*/ 21518 w 187"/>
                <a:gd name="T77" fmla="*/ 26747 h 210"/>
                <a:gd name="T78" fmla="*/ 25960 w 187"/>
                <a:gd name="T79" fmla="*/ 29078 h 210"/>
                <a:gd name="T80" fmla="*/ 28048 w 187"/>
                <a:gd name="T81" fmla="*/ 30470 h 210"/>
                <a:gd name="T82" fmla="*/ 30402 w 187"/>
                <a:gd name="T83" fmla="*/ 31826 h 210"/>
                <a:gd name="T84" fmla="*/ 32256 w 187"/>
                <a:gd name="T85" fmla="*/ 34157 h 210"/>
                <a:gd name="T86" fmla="*/ 34381 w 187"/>
                <a:gd name="T87" fmla="*/ 35549 h 210"/>
                <a:gd name="T88" fmla="*/ 35065 w 187"/>
                <a:gd name="T89" fmla="*/ 39462 h 210"/>
                <a:gd name="T90" fmla="*/ 32977 w 187"/>
                <a:gd name="T91" fmla="*/ 42921 h 210"/>
                <a:gd name="T92" fmla="*/ 36470 w 187"/>
                <a:gd name="T93" fmla="*/ 41983 h 210"/>
                <a:gd name="T94" fmla="*/ 38823 w 187"/>
                <a:gd name="T95" fmla="*/ 39235 h 210"/>
                <a:gd name="T96" fmla="*/ 36698 w 187"/>
                <a:gd name="T97" fmla="*/ 35549 h 210"/>
                <a:gd name="T98" fmla="*/ 39279 w 187"/>
                <a:gd name="T99" fmla="*/ 32317 h 210"/>
                <a:gd name="T100" fmla="*/ 43037 w 187"/>
                <a:gd name="T101" fmla="*/ 34610 h 210"/>
                <a:gd name="T102" fmla="*/ 43265 w 187"/>
                <a:gd name="T103" fmla="*/ 32537 h 21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87"/>
                <a:gd name="T157" fmla="*/ 0 h 210"/>
                <a:gd name="T158" fmla="*/ 187 w 187"/>
                <a:gd name="T159" fmla="*/ 210 h 21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87" h="210">
                  <a:moveTo>
                    <a:pt x="125" y="186"/>
                  </a:moveTo>
                  <a:lnTo>
                    <a:pt x="108" y="187"/>
                  </a:lnTo>
                  <a:lnTo>
                    <a:pt x="101" y="184"/>
                  </a:lnTo>
                  <a:lnTo>
                    <a:pt x="95" y="184"/>
                  </a:lnTo>
                  <a:lnTo>
                    <a:pt x="89" y="189"/>
                  </a:lnTo>
                  <a:lnTo>
                    <a:pt x="90" y="193"/>
                  </a:lnTo>
                  <a:lnTo>
                    <a:pt x="101" y="195"/>
                  </a:lnTo>
                  <a:lnTo>
                    <a:pt x="109" y="202"/>
                  </a:lnTo>
                  <a:lnTo>
                    <a:pt x="130" y="210"/>
                  </a:lnTo>
                  <a:lnTo>
                    <a:pt x="130" y="194"/>
                  </a:lnTo>
                  <a:lnTo>
                    <a:pt x="134" y="183"/>
                  </a:lnTo>
                  <a:lnTo>
                    <a:pt x="125" y="186"/>
                  </a:lnTo>
                  <a:close/>
                  <a:moveTo>
                    <a:pt x="45" y="121"/>
                  </a:moveTo>
                  <a:lnTo>
                    <a:pt x="42" y="119"/>
                  </a:lnTo>
                  <a:lnTo>
                    <a:pt x="37" y="124"/>
                  </a:lnTo>
                  <a:lnTo>
                    <a:pt x="27" y="130"/>
                  </a:lnTo>
                  <a:lnTo>
                    <a:pt x="29" y="135"/>
                  </a:lnTo>
                  <a:lnTo>
                    <a:pt x="27" y="151"/>
                  </a:lnTo>
                  <a:lnTo>
                    <a:pt x="29" y="164"/>
                  </a:lnTo>
                  <a:lnTo>
                    <a:pt x="34" y="166"/>
                  </a:lnTo>
                  <a:lnTo>
                    <a:pt x="36" y="162"/>
                  </a:lnTo>
                  <a:lnTo>
                    <a:pt x="42" y="162"/>
                  </a:lnTo>
                  <a:lnTo>
                    <a:pt x="45" y="157"/>
                  </a:lnTo>
                  <a:lnTo>
                    <a:pt x="47" y="153"/>
                  </a:lnTo>
                  <a:lnTo>
                    <a:pt x="48" y="133"/>
                  </a:lnTo>
                  <a:lnTo>
                    <a:pt x="45" y="129"/>
                  </a:lnTo>
                  <a:lnTo>
                    <a:pt x="45" y="121"/>
                  </a:lnTo>
                  <a:close/>
                  <a:moveTo>
                    <a:pt x="185" y="141"/>
                  </a:moveTo>
                  <a:lnTo>
                    <a:pt x="176" y="133"/>
                  </a:lnTo>
                  <a:lnTo>
                    <a:pt x="166" y="129"/>
                  </a:lnTo>
                  <a:lnTo>
                    <a:pt x="166" y="123"/>
                  </a:lnTo>
                  <a:lnTo>
                    <a:pt x="154" y="122"/>
                  </a:lnTo>
                  <a:lnTo>
                    <a:pt x="150" y="118"/>
                  </a:lnTo>
                  <a:lnTo>
                    <a:pt x="146" y="108"/>
                  </a:lnTo>
                  <a:lnTo>
                    <a:pt x="131" y="107"/>
                  </a:lnTo>
                  <a:lnTo>
                    <a:pt x="117" y="97"/>
                  </a:lnTo>
                  <a:lnTo>
                    <a:pt x="109" y="80"/>
                  </a:lnTo>
                  <a:lnTo>
                    <a:pt x="103" y="70"/>
                  </a:lnTo>
                  <a:lnTo>
                    <a:pt x="87" y="59"/>
                  </a:lnTo>
                  <a:lnTo>
                    <a:pt x="89" y="42"/>
                  </a:lnTo>
                  <a:lnTo>
                    <a:pt x="87" y="40"/>
                  </a:lnTo>
                  <a:lnTo>
                    <a:pt x="94" y="34"/>
                  </a:lnTo>
                  <a:lnTo>
                    <a:pt x="109" y="30"/>
                  </a:lnTo>
                  <a:lnTo>
                    <a:pt x="109" y="37"/>
                  </a:lnTo>
                  <a:lnTo>
                    <a:pt x="113" y="31"/>
                  </a:lnTo>
                  <a:lnTo>
                    <a:pt x="114" y="23"/>
                  </a:lnTo>
                  <a:lnTo>
                    <a:pt x="109" y="18"/>
                  </a:lnTo>
                  <a:lnTo>
                    <a:pt x="109" y="9"/>
                  </a:lnTo>
                  <a:lnTo>
                    <a:pt x="96" y="4"/>
                  </a:lnTo>
                  <a:lnTo>
                    <a:pt x="90" y="4"/>
                  </a:lnTo>
                  <a:lnTo>
                    <a:pt x="86" y="0"/>
                  </a:lnTo>
                  <a:lnTo>
                    <a:pt x="78" y="0"/>
                  </a:lnTo>
                  <a:lnTo>
                    <a:pt x="73" y="5"/>
                  </a:lnTo>
                  <a:lnTo>
                    <a:pt x="57" y="5"/>
                  </a:lnTo>
                  <a:lnTo>
                    <a:pt x="53" y="14"/>
                  </a:lnTo>
                  <a:lnTo>
                    <a:pt x="35" y="11"/>
                  </a:lnTo>
                  <a:lnTo>
                    <a:pt x="30" y="8"/>
                  </a:lnTo>
                  <a:lnTo>
                    <a:pt x="23" y="9"/>
                  </a:lnTo>
                  <a:lnTo>
                    <a:pt x="21" y="23"/>
                  </a:lnTo>
                  <a:lnTo>
                    <a:pt x="16" y="25"/>
                  </a:lnTo>
                  <a:lnTo>
                    <a:pt x="9" y="24"/>
                  </a:lnTo>
                  <a:lnTo>
                    <a:pt x="0" y="25"/>
                  </a:lnTo>
                  <a:lnTo>
                    <a:pt x="3" y="42"/>
                  </a:lnTo>
                  <a:lnTo>
                    <a:pt x="7" y="58"/>
                  </a:lnTo>
                  <a:lnTo>
                    <a:pt x="14" y="61"/>
                  </a:lnTo>
                  <a:lnTo>
                    <a:pt x="21" y="68"/>
                  </a:lnTo>
                  <a:lnTo>
                    <a:pt x="31" y="58"/>
                  </a:lnTo>
                  <a:lnTo>
                    <a:pt x="46" y="56"/>
                  </a:lnTo>
                  <a:lnTo>
                    <a:pt x="52" y="58"/>
                  </a:lnTo>
                  <a:lnTo>
                    <a:pt x="62" y="73"/>
                  </a:lnTo>
                  <a:lnTo>
                    <a:pt x="63" y="88"/>
                  </a:lnTo>
                  <a:lnTo>
                    <a:pt x="73" y="94"/>
                  </a:lnTo>
                  <a:lnTo>
                    <a:pt x="75" y="102"/>
                  </a:lnTo>
                  <a:lnTo>
                    <a:pt x="84" y="108"/>
                  </a:lnTo>
                  <a:lnTo>
                    <a:pt x="89" y="110"/>
                  </a:lnTo>
                  <a:lnTo>
                    <a:pt x="92" y="116"/>
                  </a:lnTo>
                  <a:lnTo>
                    <a:pt x="106" y="124"/>
                  </a:lnTo>
                  <a:lnTo>
                    <a:pt x="111" y="126"/>
                  </a:lnTo>
                  <a:lnTo>
                    <a:pt x="117" y="132"/>
                  </a:lnTo>
                  <a:lnTo>
                    <a:pt x="120" y="132"/>
                  </a:lnTo>
                  <a:lnTo>
                    <a:pt x="124" y="135"/>
                  </a:lnTo>
                  <a:lnTo>
                    <a:pt x="130" y="138"/>
                  </a:lnTo>
                  <a:lnTo>
                    <a:pt x="131" y="144"/>
                  </a:lnTo>
                  <a:lnTo>
                    <a:pt x="138" y="148"/>
                  </a:lnTo>
                  <a:lnTo>
                    <a:pt x="143" y="148"/>
                  </a:lnTo>
                  <a:lnTo>
                    <a:pt x="147" y="154"/>
                  </a:lnTo>
                  <a:lnTo>
                    <a:pt x="147" y="161"/>
                  </a:lnTo>
                  <a:lnTo>
                    <a:pt x="150" y="171"/>
                  </a:lnTo>
                  <a:lnTo>
                    <a:pt x="144" y="179"/>
                  </a:lnTo>
                  <a:lnTo>
                    <a:pt x="141" y="186"/>
                  </a:lnTo>
                  <a:lnTo>
                    <a:pt x="145" y="191"/>
                  </a:lnTo>
                  <a:lnTo>
                    <a:pt x="156" y="182"/>
                  </a:lnTo>
                  <a:lnTo>
                    <a:pt x="158" y="173"/>
                  </a:lnTo>
                  <a:lnTo>
                    <a:pt x="166" y="170"/>
                  </a:lnTo>
                  <a:lnTo>
                    <a:pt x="165" y="162"/>
                  </a:lnTo>
                  <a:lnTo>
                    <a:pt x="157" y="154"/>
                  </a:lnTo>
                  <a:lnTo>
                    <a:pt x="160" y="141"/>
                  </a:lnTo>
                  <a:lnTo>
                    <a:pt x="168" y="140"/>
                  </a:lnTo>
                  <a:lnTo>
                    <a:pt x="174" y="144"/>
                  </a:lnTo>
                  <a:lnTo>
                    <a:pt x="184" y="150"/>
                  </a:lnTo>
                  <a:lnTo>
                    <a:pt x="187" y="148"/>
                  </a:lnTo>
                  <a:lnTo>
                    <a:pt x="185" y="141"/>
                  </a:lnTo>
                  <a:close/>
                </a:path>
              </a:pathLst>
            </a:custGeom>
            <a:solidFill>
              <a:schemeClr val="tx2">
                <a:alpha val="50195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ea typeface="ＭＳ Ｐゴシック" charset="-128"/>
              </a:endParaRPr>
            </a:p>
          </p:txBody>
        </p:sp>
        <p:sp>
          <p:nvSpPr>
            <p:cNvPr id="207904" name="Freeform 32"/>
            <p:cNvSpPr>
              <a:spLocks noChangeAspect="1"/>
            </p:cNvSpPr>
            <p:nvPr/>
          </p:nvSpPr>
          <p:spPr bwMode="gray">
            <a:xfrm>
              <a:off x="2183" y="2102"/>
              <a:ext cx="4" cy="50"/>
            </a:xfrm>
            <a:custGeom>
              <a:avLst/>
              <a:gdLst>
                <a:gd name="T0" fmla="*/ 0 w 1"/>
                <a:gd name="T1" fmla="*/ 1956 h 8"/>
                <a:gd name="T2" fmla="*/ 64 w 1"/>
                <a:gd name="T3" fmla="*/ 975 h 8"/>
                <a:gd name="T4" fmla="*/ 64 w 1"/>
                <a:gd name="T5" fmla="*/ 0 h 8"/>
                <a:gd name="T6" fmla="*/ 0 w 1"/>
                <a:gd name="T7" fmla="*/ 1956 h 8"/>
                <a:gd name="T8" fmla="*/ 0 w 1"/>
                <a:gd name="T9" fmla="*/ 1956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8"/>
                <a:gd name="T17" fmla="*/ 1 w 1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8">
                  <a:moveTo>
                    <a:pt x="0" y="8"/>
                  </a:moveTo>
                  <a:lnTo>
                    <a:pt x="1" y="4"/>
                  </a:lnTo>
                  <a:lnTo>
                    <a:pt x="1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tx2">
                <a:alpha val="50195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ea typeface="ＭＳ Ｐゴシック" charset="-128"/>
              </a:endParaRPr>
            </a:p>
          </p:txBody>
        </p:sp>
        <p:sp>
          <p:nvSpPr>
            <p:cNvPr id="207905" name="Freeform 33"/>
            <p:cNvSpPr>
              <a:spLocks noChangeAspect="1"/>
            </p:cNvSpPr>
            <p:nvPr/>
          </p:nvSpPr>
          <p:spPr bwMode="gray">
            <a:xfrm>
              <a:off x="2158" y="1956"/>
              <a:ext cx="274" cy="171"/>
            </a:xfrm>
            <a:custGeom>
              <a:avLst/>
              <a:gdLst>
                <a:gd name="T0" fmla="*/ 6564 w 45"/>
                <a:gd name="T1" fmla="*/ 898 h 28"/>
                <a:gd name="T2" fmla="*/ 2484 w 45"/>
                <a:gd name="T3" fmla="*/ 3206 h 28"/>
                <a:gd name="T4" fmla="*/ 0 w 45"/>
                <a:gd name="T5" fmla="*/ 2278 h 28"/>
                <a:gd name="T6" fmla="*/ 0 w 45"/>
                <a:gd name="T7" fmla="*/ 4324 h 28"/>
                <a:gd name="T8" fmla="*/ 1114 w 45"/>
                <a:gd name="T9" fmla="*/ 5484 h 28"/>
                <a:gd name="T10" fmla="*/ 1114 w 45"/>
                <a:gd name="T11" fmla="*/ 6376 h 28"/>
                <a:gd name="T12" fmla="*/ 7008 w 45"/>
                <a:gd name="T13" fmla="*/ 6156 h 28"/>
                <a:gd name="T14" fmla="*/ 8342 w 45"/>
                <a:gd name="T15" fmla="*/ 3658 h 28"/>
                <a:gd name="T16" fmla="*/ 8567 w 45"/>
                <a:gd name="T17" fmla="*/ 2278 h 28"/>
                <a:gd name="T18" fmla="*/ 10156 w 45"/>
                <a:gd name="T19" fmla="*/ 1380 h 28"/>
                <a:gd name="T20" fmla="*/ 9493 w 45"/>
                <a:gd name="T21" fmla="*/ 0 h 28"/>
                <a:gd name="T22" fmla="*/ 6564 w 45"/>
                <a:gd name="T23" fmla="*/ 898 h 28"/>
                <a:gd name="T24" fmla="*/ 6564 w 45"/>
                <a:gd name="T25" fmla="*/ 898 h 2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5"/>
                <a:gd name="T40" fmla="*/ 0 h 28"/>
                <a:gd name="T41" fmla="*/ 45 w 45"/>
                <a:gd name="T42" fmla="*/ 28 h 2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5" h="28">
                  <a:moveTo>
                    <a:pt x="29" y="4"/>
                  </a:moveTo>
                  <a:lnTo>
                    <a:pt x="11" y="14"/>
                  </a:lnTo>
                  <a:lnTo>
                    <a:pt x="0" y="10"/>
                  </a:lnTo>
                  <a:lnTo>
                    <a:pt x="0" y="19"/>
                  </a:lnTo>
                  <a:lnTo>
                    <a:pt x="5" y="24"/>
                  </a:lnTo>
                  <a:lnTo>
                    <a:pt x="5" y="28"/>
                  </a:lnTo>
                  <a:lnTo>
                    <a:pt x="31" y="27"/>
                  </a:lnTo>
                  <a:lnTo>
                    <a:pt x="37" y="16"/>
                  </a:lnTo>
                  <a:lnTo>
                    <a:pt x="38" y="10"/>
                  </a:lnTo>
                  <a:lnTo>
                    <a:pt x="45" y="6"/>
                  </a:lnTo>
                  <a:lnTo>
                    <a:pt x="42" y="0"/>
                  </a:lnTo>
                  <a:lnTo>
                    <a:pt x="29" y="4"/>
                  </a:lnTo>
                  <a:close/>
                </a:path>
              </a:pathLst>
            </a:custGeom>
            <a:solidFill>
              <a:schemeClr val="tx2">
                <a:alpha val="50195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ea typeface="ＭＳ Ｐゴシック" charset="-128"/>
              </a:endParaRPr>
            </a:p>
          </p:txBody>
        </p:sp>
        <p:sp>
          <p:nvSpPr>
            <p:cNvPr id="207906" name="Freeform 34"/>
            <p:cNvSpPr>
              <a:spLocks noChangeAspect="1"/>
            </p:cNvSpPr>
            <p:nvPr/>
          </p:nvSpPr>
          <p:spPr bwMode="gray">
            <a:xfrm>
              <a:off x="3008" y="2322"/>
              <a:ext cx="541" cy="368"/>
            </a:xfrm>
            <a:custGeom>
              <a:avLst/>
              <a:gdLst>
                <a:gd name="T0" fmla="*/ 13949 w 88"/>
                <a:gd name="T1" fmla="*/ 0 h 60"/>
                <a:gd name="T2" fmla="*/ 11152 w 88"/>
                <a:gd name="T3" fmla="*/ 2067 h 60"/>
                <a:gd name="T4" fmla="*/ 7445 w 88"/>
                <a:gd name="T5" fmla="*/ 2521 h 60"/>
                <a:gd name="T6" fmla="*/ 3480 w 88"/>
                <a:gd name="T7" fmla="*/ 1392 h 60"/>
                <a:gd name="T8" fmla="*/ 1174 w 88"/>
                <a:gd name="T9" fmla="*/ 0 h 60"/>
                <a:gd name="T10" fmla="*/ 0 w 88"/>
                <a:gd name="T11" fmla="*/ 2521 h 60"/>
                <a:gd name="T12" fmla="*/ 1850 w 88"/>
                <a:gd name="T13" fmla="*/ 4625 h 60"/>
                <a:gd name="T14" fmla="*/ 455 w 88"/>
                <a:gd name="T15" fmla="*/ 7599 h 60"/>
                <a:gd name="T16" fmla="*/ 1623 w 88"/>
                <a:gd name="T17" fmla="*/ 11058 h 60"/>
                <a:gd name="T18" fmla="*/ 1850 w 88"/>
                <a:gd name="T19" fmla="*/ 13843 h 60"/>
                <a:gd name="T20" fmla="*/ 4193 w 88"/>
                <a:gd name="T21" fmla="*/ 13389 h 60"/>
                <a:gd name="T22" fmla="*/ 6049 w 88"/>
                <a:gd name="T23" fmla="*/ 12451 h 60"/>
                <a:gd name="T24" fmla="*/ 8582 w 88"/>
                <a:gd name="T25" fmla="*/ 13168 h 60"/>
                <a:gd name="T26" fmla="*/ 10470 w 88"/>
                <a:gd name="T27" fmla="*/ 13843 h 60"/>
                <a:gd name="T28" fmla="*/ 12093 w 88"/>
                <a:gd name="T29" fmla="*/ 13616 h 60"/>
                <a:gd name="T30" fmla="*/ 13230 w 88"/>
                <a:gd name="T31" fmla="*/ 11058 h 60"/>
                <a:gd name="T32" fmla="*/ 15572 w 88"/>
                <a:gd name="T33" fmla="*/ 10157 h 60"/>
                <a:gd name="T34" fmla="*/ 17878 w 88"/>
                <a:gd name="T35" fmla="*/ 10611 h 60"/>
                <a:gd name="T36" fmla="*/ 18824 w 88"/>
                <a:gd name="T37" fmla="*/ 8765 h 60"/>
                <a:gd name="T38" fmla="*/ 18824 w 88"/>
                <a:gd name="T39" fmla="*/ 5078 h 60"/>
                <a:gd name="T40" fmla="*/ 20447 w 88"/>
                <a:gd name="T41" fmla="*/ 3913 h 60"/>
                <a:gd name="T42" fmla="*/ 20447 w 88"/>
                <a:gd name="T43" fmla="*/ 2067 h 60"/>
                <a:gd name="T44" fmla="*/ 15800 w 88"/>
                <a:gd name="T45" fmla="*/ 0 h 60"/>
                <a:gd name="T46" fmla="*/ 13949 w 88"/>
                <a:gd name="T47" fmla="*/ 0 h 60"/>
                <a:gd name="T48" fmla="*/ 13949 w 88"/>
                <a:gd name="T49" fmla="*/ 0 h 6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8"/>
                <a:gd name="T76" fmla="*/ 0 h 60"/>
                <a:gd name="T77" fmla="*/ 88 w 88"/>
                <a:gd name="T78" fmla="*/ 60 h 6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8" h="60">
                  <a:moveTo>
                    <a:pt x="60" y="0"/>
                  </a:moveTo>
                  <a:lnTo>
                    <a:pt x="48" y="9"/>
                  </a:lnTo>
                  <a:lnTo>
                    <a:pt x="32" y="11"/>
                  </a:lnTo>
                  <a:lnTo>
                    <a:pt x="15" y="6"/>
                  </a:lnTo>
                  <a:lnTo>
                    <a:pt x="5" y="0"/>
                  </a:lnTo>
                  <a:lnTo>
                    <a:pt x="0" y="11"/>
                  </a:lnTo>
                  <a:lnTo>
                    <a:pt x="8" y="20"/>
                  </a:lnTo>
                  <a:lnTo>
                    <a:pt x="2" y="33"/>
                  </a:lnTo>
                  <a:lnTo>
                    <a:pt x="7" y="48"/>
                  </a:lnTo>
                  <a:lnTo>
                    <a:pt x="8" y="60"/>
                  </a:lnTo>
                  <a:lnTo>
                    <a:pt x="18" y="58"/>
                  </a:lnTo>
                  <a:lnTo>
                    <a:pt x="26" y="54"/>
                  </a:lnTo>
                  <a:lnTo>
                    <a:pt x="37" y="57"/>
                  </a:lnTo>
                  <a:lnTo>
                    <a:pt x="45" y="60"/>
                  </a:lnTo>
                  <a:lnTo>
                    <a:pt x="52" y="59"/>
                  </a:lnTo>
                  <a:lnTo>
                    <a:pt x="57" y="48"/>
                  </a:lnTo>
                  <a:lnTo>
                    <a:pt x="67" y="44"/>
                  </a:lnTo>
                  <a:lnTo>
                    <a:pt x="77" y="46"/>
                  </a:lnTo>
                  <a:lnTo>
                    <a:pt x="81" y="38"/>
                  </a:lnTo>
                  <a:lnTo>
                    <a:pt x="81" y="22"/>
                  </a:lnTo>
                  <a:lnTo>
                    <a:pt x="88" y="17"/>
                  </a:lnTo>
                  <a:lnTo>
                    <a:pt x="88" y="9"/>
                  </a:lnTo>
                  <a:lnTo>
                    <a:pt x="68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chemeClr val="tx2">
                <a:alpha val="50195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ea typeface="ＭＳ Ｐゴシック" charset="-128"/>
              </a:endParaRPr>
            </a:p>
          </p:txBody>
        </p:sp>
        <p:sp>
          <p:nvSpPr>
            <p:cNvPr id="207907" name="Freeform 35"/>
            <p:cNvSpPr>
              <a:spLocks noChangeAspect="1" noEditPoints="1"/>
            </p:cNvSpPr>
            <p:nvPr/>
          </p:nvSpPr>
          <p:spPr bwMode="gray">
            <a:xfrm>
              <a:off x="2783" y="2619"/>
              <a:ext cx="675" cy="850"/>
            </a:xfrm>
            <a:custGeom>
              <a:avLst/>
              <a:gdLst>
                <a:gd name="T0" fmla="*/ 17096 w 110"/>
                <a:gd name="T1" fmla="*/ 29732 h 139"/>
                <a:gd name="T2" fmla="*/ 12463 w 110"/>
                <a:gd name="T3" fmla="*/ 29279 h 139"/>
                <a:gd name="T4" fmla="*/ 14801 w 110"/>
                <a:gd name="T5" fmla="*/ 30887 h 139"/>
                <a:gd name="T6" fmla="*/ 20109 w 110"/>
                <a:gd name="T7" fmla="*/ 31334 h 139"/>
                <a:gd name="T8" fmla="*/ 19655 w 110"/>
                <a:gd name="T9" fmla="*/ 29732 h 139"/>
                <a:gd name="T10" fmla="*/ 12015 w 110"/>
                <a:gd name="T11" fmla="*/ 13722 h 139"/>
                <a:gd name="T12" fmla="*/ 14574 w 110"/>
                <a:gd name="T13" fmla="*/ 16939 h 139"/>
                <a:gd name="T14" fmla="*/ 15249 w 110"/>
                <a:gd name="T15" fmla="*/ 16229 h 139"/>
                <a:gd name="T16" fmla="*/ 12015 w 110"/>
                <a:gd name="T17" fmla="*/ 13722 h 139"/>
                <a:gd name="T18" fmla="*/ 17323 w 110"/>
                <a:gd name="T19" fmla="*/ 6396 h 139"/>
                <a:gd name="T20" fmla="*/ 16194 w 110"/>
                <a:gd name="T21" fmla="*/ 5944 h 139"/>
                <a:gd name="T22" fmla="*/ 17550 w 110"/>
                <a:gd name="T23" fmla="*/ 9613 h 139"/>
                <a:gd name="T24" fmla="*/ 18943 w 110"/>
                <a:gd name="T25" fmla="*/ 8897 h 139"/>
                <a:gd name="T26" fmla="*/ 19882 w 110"/>
                <a:gd name="T27" fmla="*/ 14621 h 139"/>
                <a:gd name="T28" fmla="*/ 21011 w 110"/>
                <a:gd name="T29" fmla="*/ 13722 h 139"/>
                <a:gd name="T30" fmla="*/ 19882 w 110"/>
                <a:gd name="T31" fmla="*/ 13502 h 139"/>
                <a:gd name="T32" fmla="*/ 20557 w 110"/>
                <a:gd name="T33" fmla="*/ 11894 h 139"/>
                <a:gd name="T34" fmla="*/ 22177 w 110"/>
                <a:gd name="T35" fmla="*/ 12340 h 139"/>
                <a:gd name="T36" fmla="*/ 22895 w 110"/>
                <a:gd name="T37" fmla="*/ 19892 h 139"/>
                <a:gd name="T38" fmla="*/ 22895 w 110"/>
                <a:gd name="T39" fmla="*/ 18510 h 139"/>
                <a:gd name="T40" fmla="*/ 21275 w 110"/>
                <a:gd name="T41" fmla="*/ 20791 h 139"/>
                <a:gd name="T42" fmla="*/ 21275 w 110"/>
                <a:gd name="T43" fmla="*/ 19446 h 139"/>
                <a:gd name="T44" fmla="*/ 19655 w 110"/>
                <a:gd name="T45" fmla="*/ 22626 h 139"/>
                <a:gd name="T46" fmla="*/ 17814 w 110"/>
                <a:gd name="T47" fmla="*/ 22400 h 139"/>
                <a:gd name="T48" fmla="*/ 19655 w 110"/>
                <a:gd name="T49" fmla="*/ 22626 h 139"/>
                <a:gd name="T50" fmla="*/ 24024 w 110"/>
                <a:gd name="T51" fmla="*/ 28344 h 139"/>
                <a:gd name="T52" fmla="*/ 25190 w 110"/>
                <a:gd name="T53" fmla="*/ 28344 h 139"/>
                <a:gd name="T54" fmla="*/ 2559 w 110"/>
                <a:gd name="T55" fmla="*/ 16003 h 139"/>
                <a:gd name="T56" fmla="*/ 2559 w 110"/>
                <a:gd name="T57" fmla="*/ 17165 h 139"/>
                <a:gd name="T58" fmla="*/ 9714 w 110"/>
                <a:gd name="T59" fmla="*/ 15110 h 139"/>
                <a:gd name="T60" fmla="*/ 8321 w 110"/>
                <a:gd name="T61" fmla="*/ 7332 h 139"/>
                <a:gd name="T62" fmla="*/ 10168 w 110"/>
                <a:gd name="T63" fmla="*/ 8451 h 139"/>
                <a:gd name="T64" fmla="*/ 11561 w 110"/>
                <a:gd name="T65" fmla="*/ 8451 h 139"/>
                <a:gd name="T66" fmla="*/ 13408 w 110"/>
                <a:gd name="T67" fmla="*/ 9613 h 139"/>
                <a:gd name="T68" fmla="*/ 14574 w 110"/>
                <a:gd name="T69" fmla="*/ 8225 h 139"/>
                <a:gd name="T70" fmla="*/ 14801 w 110"/>
                <a:gd name="T71" fmla="*/ 5271 h 139"/>
                <a:gd name="T72" fmla="*/ 18716 w 110"/>
                <a:gd name="T73" fmla="*/ 5051 h 139"/>
                <a:gd name="T74" fmla="*/ 22895 w 110"/>
                <a:gd name="T75" fmla="*/ 1608 h 139"/>
                <a:gd name="T76" fmla="*/ 18943 w 110"/>
                <a:gd name="T77" fmla="*/ 2727 h 139"/>
                <a:gd name="T78" fmla="*/ 12727 w 110"/>
                <a:gd name="T79" fmla="*/ 2281 h 139"/>
                <a:gd name="T80" fmla="*/ 7155 w 110"/>
                <a:gd name="T81" fmla="*/ 4788 h 139"/>
                <a:gd name="T82" fmla="*/ 1620 w 110"/>
                <a:gd name="T83" fmla="*/ 9387 h 139"/>
                <a:gd name="T84" fmla="*/ 1620 w 110"/>
                <a:gd name="T85" fmla="*/ 13502 h 139"/>
                <a:gd name="T86" fmla="*/ 6253 w 110"/>
                <a:gd name="T87" fmla="*/ 16456 h 139"/>
                <a:gd name="T88" fmla="*/ 6474 w 110"/>
                <a:gd name="T89" fmla="*/ 17612 h 139"/>
                <a:gd name="T90" fmla="*/ 5762 w 110"/>
                <a:gd name="T91" fmla="*/ 21054 h 139"/>
                <a:gd name="T92" fmla="*/ 7155 w 110"/>
                <a:gd name="T93" fmla="*/ 23562 h 139"/>
                <a:gd name="T94" fmla="*/ 10843 w 110"/>
                <a:gd name="T95" fmla="*/ 24944 h 139"/>
                <a:gd name="T96" fmla="*/ 9941 w 110"/>
                <a:gd name="T97" fmla="*/ 21054 h 139"/>
                <a:gd name="T98" fmla="*/ 13629 w 110"/>
                <a:gd name="T99" fmla="*/ 19220 h 13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10"/>
                <a:gd name="T151" fmla="*/ 0 h 139"/>
                <a:gd name="T152" fmla="*/ 110 w 110"/>
                <a:gd name="T153" fmla="*/ 139 h 13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10" h="139">
                  <a:moveTo>
                    <a:pt x="80" y="130"/>
                  </a:moveTo>
                  <a:lnTo>
                    <a:pt x="77" y="131"/>
                  </a:lnTo>
                  <a:lnTo>
                    <a:pt x="74" y="130"/>
                  </a:lnTo>
                  <a:lnTo>
                    <a:pt x="67" y="130"/>
                  </a:lnTo>
                  <a:lnTo>
                    <a:pt x="64" y="128"/>
                  </a:lnTo>
                  <a:lnTo>
                    <a:pt x="54" y="128"/>
                  </a:lnTo>
                  <a:lnTo>
                    <a:pt x="54" y="130"/>
                  </a:lnTo>
                  <a:lnTo>
                    <a:pt x="54" y="134"/>
                  </a:lnTo>
                  <a:lnTo>
                    <a:pt x="64" y="135"/>
                  </a:lnTo>
                  <a:lnTo>
                    <a:pt x="71" y="139"/>
                  </a:lnTo>
                  <a:lnTo>
                    <a:pt x="83" y="139"/>
                  </a:lnTo>
                  <a:lnTo>
                    <a:pt x="87" y="137"/>
                  </a:lnTo>
                  <a:lnTo>
                    <a:pt x="91" y="136"/>
                  </a:lnTo>
                  <a:lnTo>
                    <a:pt x="91" y="133"/>
                  </a:lnTo>
                  <a:lnTo>
                    <a:pt x="85" y="130"/>
                  </a:lnTo>
                  <a:lnTo>
                    <a:pt x="80" y="130"/>
                  </a:lnTo>
                  <a:close/>
                  <a:moveTo>
                    <a:pt x="52" y="60"/>
                  </a:moveTo>
                  <a:lnTo>
                    <a:pt x="50" y="63"/>
                  </a:lnTo>
                  <a:lnTo>
                    <a:pt x="56" y="69"/>
                  </a:lnTo>
                  <a:lnTo>
                    <a:pt x="63" y="74"/>
                  </a:lnTo>
                  <a:lnTo>
                    <a:pt x="64" y="80"/>
                  </a:lnTo>
                  <a:lnTo>
                    <a:pt x="67" y="80"/>
                  </a:lnTo>
                  <a:lnTo>
                    <a:pt x="66" y="71"/>
                  </a:lnTo>
                  <a:lnTo>
                    <a:pt x="58" y="60"/>
                  </a:lnTo>
                  <a:lnTo>
                    <a:pt x="52" y="60"/>
                  </a:lnTo>
                  <a:close/>
                  <a:moveTo>
                    <a:pt x="70" y="26"/>
                  </a:moveTo>
                  <a:lnTo>
                    <a:pt x="70" y="30"/>
                  </a:lnTo>
                  <a:lnTo>
                    <a:pt x="75" y="28"/>
                  </a:lnTo>
                  <a:lnTo>
                    <a:pt x="74" y="26"/>
                  </a:lnTo>
                  <a:lnTo>
                    <a:pt x="70" y="26"/>
                  </a:lnTo>
                  <a:close/>
                  <a:moveTo>
                    <a:pt x="82" y="39"/>
                  </a:moveTo>
                  <a:lnTo>
                    <a:pt x="78" y="39"/>
                  </a:lnTo>
                  <a:lnTo>
                    <a:pt x="76" y="42"/>
                  </a:lnTo>
                  <a:lnTo>
                    <a:pt x="78" y="44"/>
                  </a:lnTo>
                  <a:lnTo>
                    <a:pt x="82" y="43"/>
                  </a:lnTo>
                  <a:lnTo>
                    <a:pt x="82" y="39"/>
                  </a:lnTo>
                  <a:close/>
                  <a:moveTo>
                    <a:pt x="86" y="59"/>
                  </a:moveTo>
                  <a:lnTo>
                    <a:pt x="86" y="64"/>
                  </a:lnTo>
                  <a:lnTo>
                    <a:pt x="89" y="69"/>
                  </a:lnTo>
                  <a:lnTo>
                    <a:pt x="91" y="66"/>
                  </a:lnTo>
                  <a:lnTo>
                    <a:pt x="91" y="60"/>
                  </a:lnTo>
                  <a:lnTo>
                    <a:pt x="89" y="58"/>
                  </a:lnTo>
                  <a:lnTo>
                    <a:pt x="86" y="59"/>
                  </a:lnTo>
                  <a:close/>
                  <a:moveTo>
                    <a:pt x="96" y="54"/>
                  </a:moveTo>
                  <a:lnTo>
                    <a:pt x="94" y="52"/>
                  </a:lnTo>
                  <a:lnTo>
                    <a:pt x="89" y="52"/>
                  </a:lnTo>
                  <a:lnTo>
                    <a:pt x="93" y="55"/>
                  </a:lnTo>
                  <a:lnTo>
                    <a:pt x="96" y="54"/>
                  </a:lnTo>
                  <a:close/>
                  <a:moveTo>
                    <a:pt x="99" y="81"/>
                  </a:moveTo>
                  <a:lnTo>
                    <a:pt x="97" y="84"/>
                  </a:lnTo>
                  <a:lnTo>
                    <a:pt x="99" y="87"/>
                  </a:lnTo>
                  <a:lnTo>
                    <a:pt x="102" y="85"/>
                  </a:lnTo>
                  <a:lnTo>
                    <a:pt x="102" y="82"/>
                  </a:lnTo>
                  <a:lnTo>
                    <a:pt x="99" y="81"/>
                  </a:lnTo>
                  <a:close/>
                  <a:moveTo>
                    <a:pt x="89" y="87"/>
                  </a:moveTo>
                  <a:lnTo>
                    <a:pt x="92" y="91"/>
                  </a:lnTo>
                  <a:lnTo>
                    <a:pt x="96" y="90"/>
                  </a:lnTo>
                  <a:lnTo>
                    <a:pt x="96" y="87"/>
                  </a:lnTo>
                  <a:lnTo>
                    <a:pt x="92" y="85"/>
                  </a:lnTo>
                  <a:lnTo>
                    <a:pt x="89" y="87"/>
                  </a:lnTo>
                  <a:close/>
                  <a:moveTo>
                    <a:pt x="85" y="99"/>
                  </a:moveTo>
                  <a:lnTo>
                    <a:pt x="85" y="97"/>
                  </a:lnTo>
                  <a:lnTo>
                    <a:pt x="80" y="96"/>
                  </a:lnTo>
                  <a:lnTo>
                    <a:pt x="77" y="98"/>
                  </a:lnTo>
                  <a:lnTo>
                    <a:pt x="80" y="99"/>
                  </a:lnTo>
                  <a:lnTo>
                    <a:pt x="85" y="99"/>
                  </a:lnTo>
                  <a:close/>
                  <a:moveTo>
                    <a:pt x="109" y="124"/>
                  </a:moveTo>
                  <a:lnTo>
                    <a:pt x="107" y="123"/>
                  </a:lnTo>
                  <a:lnTo>
                    <a:pt x="104" y="124"/>
                  </a:lnTo>
                  <a:lnTo>
                    <a:pt x="107" y="128"/>
                  </a:lnTo>
                  <a:lnTo>
                    <a:pt x="110" y="126"/>
                  </a:lnTo>
                  <a:lnTo>
                    <a:pt x="109" y="124"/>
                  </a:lnTo>
                  <a:close/>
                  <a:moveTo>
                    <a:pt x="11" y="75"/>
                  </a:moveTo>
                  <a:lnTo>
                    <a:pt x="11" y="70"/>
                  </a:lnTo>
                  <a:lnTo>
                    <a:pt x="9" y="72"/>
                  </a:lnTo>
                  <a:lnTo>
                    <a:pt x="11" y="75"/>
                  </a:lnTo>
                  <a:close/>
                  <a:moveTo>
                    <a:pt x="59" y="77"/>
                  </a:moveTo>
                  <a:lnTo>
                    <a:pt x="52" y="70"/>
                  </a:lnTo>
                  <a:lnTo>
                    <a:pt x="42" y="66"/>
                  </a:lnTo>
                  <a:lnTo>
                    <a:pt x="44" y="52"/>
                  </a:lnTo>
                  <a:lnTo>
                    <a:pt x="34" y="39"/>
                  </a:lnTo>
                  <a:lnTo>
                    <a:pt x="36" y="32"/>
                  </a:lnTo>
                  <a:lnTo>
                    <a:pt x="40" y="30"/>
                  </a:lnTo>
                  <a:lnTo>
                    <a:pt x="44" y="32"/>
                  </a:lnTo>
                  <a:lnTo>
                    <a:pt x="44" y="37"/>
                  </a:lnTo>
                  <a:lnTo>
                    <a:pt x="50" y="42"/>
                  </a:lnTo>
                  <a:lnTo>
                    <a:pt x="52" y="42"/>
                  </a:lnTo>
                  <a:lnTo>
                    <a:pt x="50" y="37"/>
                  </a:lnTo>
                  <a:lnTo>
                    <a:pt x="54" y="36"/>
                  </a:lnTo>
                  <a:lnTo>
                    <a:pt x="55" y="42"/>
                  </a:lnTo>
                  <a:lnTo>
                    <a:pt x="58" y="42"/>
                  </a:lnTo>
                  <a:lnTo>
                    <a:pt x="56" y="37"/>
                  </a:lnTo>
                  <a:lnTo>
                    <a:pt x="61" y="38"/>
                  </a:lnTo>
                  <a:lnTo>
                    <a:pt x="63" y="36"/>
                  </a:lnTo>
                  <a:lnTo>
                    <a:pt x="55" y="32"/>
                  </a:lnTo>
                  <a:lnTo>
                    <a:pt x="55" y="26"/>
                  </a:lnTo>
                  <a:lnTo>
                    <a:pt x="64" y="23"/>
                  </a:lnTo>
                  <a:lnTo>
                    <a:pt x="70" y="22"/>
                  </a:lnTo>
                  <a:lnTo>
                    <a:pt x="74" y="23"/>
                  </a:lnTo>
                  <a:lnTo>
                    <a:pt x="81" y="22"/>
                  </a:lnTo>
                  <a:lnTo>
                    <a:pt x="89" y="25"/>
                  </a:lnTo>
                  <a:lnTo>
                    <a:pt x="97" y="16"/>
                  </a:lnTo>
                  <a:lnTo>
                    <a:pt x="99" y="7"/>
                  </a:lnTo>
                  <a:lnTo>
                    <a:pt x="94" y="0"/>
                  </a:lnTo>
                  <a:lnTo>
                    <a:pt x="89" y="11"/>
                  </a:lnTo>
                  <a:lnTo>
                    <a:pt x="82" y="12"/>
                  </a:lnTo>
                  <a:lnTo>
                    <a:pt x="74" y="9"/>
                  </a:lnTo>
                  <a:lnTo>
                    <a:pt x="63" y="6"/>
                  </a:lnTo>
                  <a:lnTo>
                    <a:pt x="55" y="10"/>
                  </a:lnTo>
                  <a:lnTo>
                    <a:pt x="45" y="12"/>
                  </a:lnTo>
                  <a:lnTo>
                    <a:pt x="38" y="12"/>
                  </a:lnTo>
                  <a:lnTo>
                    <a:pt x="31" y="21"/>
                  </a:lnTo>
                  <a:lnTo>
                    <a:pt x="12" y="21"/>
                  </a:lnTo>
                  <a:lnTo>
                    <a:pt x="15" y="30"/>
                  </a:lnTo>
                  <a:lnTo>
                    <a:pt x="7" y="41"/>
                  </a:lnTo>
                  <a:lnTo>
                    <a:pt x="0" y="47"/>
                  </a:lnTo>
                  <a:lnTo>
                    <a:pt x="3" y="53"/>
                  </a:lnTo>
                  <a:lnTo>
                    <a:pt x="7" y="59"/>
                  </a:lnTo>
                  <a:lnTo>
                    <a:pt x="11" y="68"/>
                  </a:lnTo>
                  <a:lnTo>
                    <a:pt x="18" y="75"/>
                  </a:lnTo>
                  <a:lnTo>
                    <a:pt x="27" y="72"/>
                  </a:lnTo>
                  <a:lnTo>
                    <a:pt x="39" y="74"/>
                  </a:lnTo>
                  <a:lnTo>
                    <a:pt x="43" y="79"/>
                  </a:lnTo>
                  <a:lnTo>
                    <a:pt x="28" y="77"/>
                  </a:lnTo>
                  <a:lnTo>
                    <a:pt x="18" y="80"/>
                  </a:lnTo>
                  <a:lnTo>
                    <a:pt x="18" y="86"/>
                  </a:lnTo>
                  <a:lnTo>
                    <a:pt x="25" y="92"/>
                  </a:lnTo>
                  <a:lnTo>
                    <a:pt x="22" y="99"/>
                  </a:lnTo>
                  <a:lnTo>
                    <a:pt x="25" y="103"/>
                  </a:lnTo>
                  <a:lnTo>
                    <a:pt x="31" y="103"/>
                  </a:lnTo>
                  <a:lnTo>
                    <a:pt x="34" y="108"/>
                  </a:lnTo>
                  <a:lnTo>
                    <a:pt x="40" y="108"/>
                  </a:lnTo>
                  <a:lnTo>
                    <a:pt x="47" y="109"/>
                  </a:lnTo>
                  <a:lnTo>
                    <a:pt x="45" y="98"/>
                  </a:lnTo>
                  <a:lnTo>
                    <a:pt x="40" y="93"/>
                  </a:lnTo>
                  <a:lnTo>
                    <a:pt x="43" y="92"/>
                  </a:lnTo>
                  <a:lnTo>
                    <a:pt x="49" y="93"/>
                  </a:lnTo>
                  <a:lnTo>
                    <a:pt x="50" y="85"/>
                  </a:lnTo>
                  <a:lnTo>
                    <a:pt x="59" y="84"/>
                  </a:lnTo>
                  <a:lnTo>
                    <a:pt x="59" y="77"/>
                  </a:lnTo>
                  <a:close/>
                </a:path>
              </a:pathLst>
            </a:custGeom>
            <a:solidFill>
              <a:schemeClr val="tx2">
                <a:alpha val="50195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ea typeface="ＭＳ Ｐゴシック" charset="-128"/>
              </a:endParaRPr>
            </a:p>
          </p:txBody>
        </p:sp>
        <p:sp>
          <p:nvSpPr>
            <p:cNvPr id="207908" name="Freeform 36"/>
            <p:cNvSpPr>
              <a:spLocks noChangeAspect="1"/>
            </p:cNvSpPr>
            <p:nvPr/>
          </p:nvSpPr>
          <p:spPr bwMode="gray">
            <a:xfrm>
              <a:off x="2808" y="1788"/>
              <a:ext cx="850" cy="601"/>
            </a:xfrm>
            <a:custGeom>
              <a:avLst/>
              <a:gdLst>
                <a:gd name="T0" fmla="*/ 31560 w 139"/>
                <a:gd name="T1" fmla="*/ 13614 h 98"/>
                <a:gd name="T2" fmla="*/ 31560 w 139"/>
                <a:gd name="T3" fmla="*/ 13614 h 98"/>
                <a:gd name="T4" fmla="*/ 29732 w 139"/>
                <a:gd name="T5" fmla="*/ 13614 h 98"/>
                <a:gd name="T6" fmla="*/ 27897 w 139"/>
                <a:gd name="T7" fmla="*/ 13388 h 98"/>
                <a:gd name="T8" fmla="*/ 27897 w 139"/>
                <a:gd name="T9" fmla="*/ 11057 h 98"/>
                <a:gd name="T10" fmla="*/ 26515 w 139"/>
                <a:gd name="T11" fmla="*/ 9438 h 98"/>
                <a:gd name="T12" fmla="*/ 25164 w 139"/>
                <a:gd name="T13" fmla="*/ 3686 h 98"/>
                <a:gd name="T14" fmla="*/ 23109 w 139"/>
                <a:gd name="T15" fmla="*/ 675 h 98"/>
                <a:gd name="T16" fmla="*/ 21054 w 139"/>
                <a:gd name="T17" fmla="*/ 0 h 98"/>
                <a:gd name="T18" fmla="*/ 18510 w 139"/>
                <a:gd name="T19" fmla="*/ 1165 h 98"/>
                <a:gd name="T20" fmla="*/ 15110 w 139"/>
                <a:gd name="T21" fmla="*/ 2067 h 98"/>
                <a:gd name="T22" fmla="*/ 11668 w 139"/>
                <a:gd name="T23" fmla="*/ 675 h 98"/>
                <a:gd name="T24" fmla="*/ 9160 w 139"/>
                <a:gd name="T25" fmla="*/ 0 h 98"/>
                <a:gd name="T26" fmla="*/ 6396 w 139"/>
                <a:gd name="T27" fmla="*/ 1846 h 98"/>
                <a:gd name="T28" fmla="*/ 3663 w 139"/>
                <a:gd name="T29" fmla="*/ 5078 h 98"/>
                <a:gd name="T30" fmla="*/ 2727 w 139"/>
                <a:gd name="T31" fmla="*/ 8990 h 98"/>
                <a:gd name="T32" fmla="*/ 0 w 139"/>
                <a:gd name="T33" fmla="*/ 9929 h 98"/>
                <a:gd name="T34" fmla="*/ 1608 w 139"/>
                <a:gd name="T35" fmla="*/ 13161 h 98"/>
                <a:gd name="T36" fmla="*/ 1835 w 139"/>
                <a:gd name="T37" fmla="*/ 17073 h 98"/>
                <a:gd name="T38" fmla="*/ 6617 w 139"/>
                <a:gd name="T39" fmla="*/ 17754 h 98"/>
                <a:gd name="T40" fmla="*/ 7552 w 139"/>
                <a:gd name="T41" fmla="*/ 18692 h 98"/>
                <a:gd name="T42" fmla="*/ 8677 w 139"/>
                <a:gd name="T43" fmla="*/ 20084 h 98"/>
                <a:gd name="T44" fmla="*/ 10995 w 139"/>
                <a:gd name="T45" fmla="*/ 21440 h 98"/>
                <a:gd name="T46" fmla="*/ 14847 w 139"/>
                <a:gd name="T47" fmla="*/ 22605 h 98"/>
                <a:gd name="T48" fmla="*/ 18510 w 139"/>
                <a:gd name="T49" fmla="*/ 22151 h 98"/>
                <a:gd name="T50" fmla="*/ 21274 w 139"/>
                <a:gd name="T51" fmla="*/ 20084 h 98"/>
                <a:gd name="T52" fmla="*/ 23109 w 139"/>
                <a:gd name="T53" fmla="*/ 20084 h 98"/>
                <a:gd name="T54" fmla="*/ 27671 w 139"/>
                <a:gd name="T55" fmla="*/ 22151 h 98"/>
                <a:gd name="T56" fmla="*/ 28570 w 139"/>
                <a:gd name="T57" fmla="*/ 18692 h 98"/>
                <a:gd name="T58" fmla="*/ 31786 w 139"/>
                <a:gd name="T59" fmla="*/ 15007 h 98"/>
                <a:gd name="T60" fmla="*/ 31560 w 139"/>
                <a:gd name="T61" fmla="*/ 13614 h 98"/>
                <a:gd name="T62" fmla="*/ 31560 w 139"/>
                <a:gd name="T63" fmla="*/ 13614 h 9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9"/>
                <a:gd name="T97" fmla="*/ 0 h 98"/>
                <a:gd name="T98" fmla="*/ 139 w 139"/>
                <a:gd name="T99" fmla="*/ 98 h 9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9" h="98">
                  <a:moveTo>
                    <a:pt x="138" y="59"/>
                  </a:moveTo>
                  <a:lnTo>
                    <a:pt x="138" y="59"/>
                  </a:lnTo>
                  <a:lnTo>
                    <a:pt x="130" y="59"/>
                  </a:lnTo>
                  <a:lnTo>
                    <a:pt x="122" y="58"/>
                  </a:lnTo>
                  <a:lnTo>
                    <a:pt x="122" y="48"/>
                  </a:lnTo>
                  <a:lnTo>
                    <a:pt x="116" y="41"/>
                  </a:lnTo>
                  <a:lnTo>
                    <a:pt x="110" y="16"/>
                  </a:lnTo>
                  <a:lnTo>
                    <a:pt x="101" y="3"/>
                  </a:lnTo>
                  <a:lnTo>
                    <a:pt x="92" y="0"/>
                  </a:lnTo>
                  <a:lnTo>
                    <a:pt x="81" y="5"/>
                  </a:lnTo>
                  <a:lnTo>
                    <a:pt x="66" y="9"/>
                  </a:lnTo>
                  <a:lnTo>
                    <a:pt x="51" y="3"/>
                  </a:lnTo>
                  <a:lnTo>
                    <a:pt x="40" y="0"/>
                  </a:lnTo>
                  <a:lnTo>
                    <a:pt x="28" y="8"/>
                  </a:lnTo>
                  <a:lnTo>
                    <a:pt x="16" y="22"/>
                  </a:lnTo>
                  <a:lnTo>
                    <a:pt x="12" y="39"/>
                  </a:lnTo>
                  <a:lnTo>
                    <a:pt x="0" y="43"/>
                  </a:lnTo>
                  <a:lnTo>
                    <a:pt x="7" y="57"/>
                  </a:lnTo>
                  <a:lnTo>
                    <a:pt x="8" y="74"/>
                  </a:lnTo>
                  <a:lnTo>
                    <a:pt x="29" y="77"/>
                  </a:lnTo>
                  <a:lnTo>
                    <a:pt x="33" y="81"/>
                  </a:lnTo>
                  <a:lnTo>
                    <a:pt x="38" y="87"/>
                  </a:lnTo>
                  <a:lnTo>
                    <a:pt x="48" y="93"/>
                  </a:lnTo>
                  <a:lnTo>
                    <a:pt x="65" y="98"/>
                  </a:lnTo>
                  <a:lnTo>
                    <a:pt x="81" y="96"/>
                  </a:lnTo>
                  <a:lnTo>
                    <a:pt x="93" y="87"/>
                  </a:lnTo>
                  <a:lnTo>
                    <a:pt x="101" y="87"/>
                  </a:lnTo>
                  <a:lnTo>
                    <a:pt x="121" y="96"/>
                  </a:lnTo>
                  <a:lnTo>
                    <a:pt x="125" y="81"/>
                  </a:lnTo>
                  <a:lnTo>
                    <a:pt x="139" y="65"/>
                  </a:lnTo>
                  <a:lnTo>
                    <a:pt x="138" y="59"/>
                  </a:lnTo>
                  <a:close/>
                </a:path>
              </a:pathLst>
            </a:custGeom>
            <a:solidFill>
              <a:schemeClr val="tx2">
                <a:alpha val="50195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ea typeface="ＭＳ Ｐゴシック" charset="-128"/>
              </a:endParaRPr>
            </a:p>
          </p:txBody>
        </p:sp>
        <p:sp>
          <p:nvSpPr>
            <p:cNvPr id="207909" name="Freeform 37"/>
            <p:cNvSpPr>
              <a:spLocks noChangeAspect="1" noEditPoints="1"/>
            </p:cNvSpPr>
            <p:nvPr/>
          </p:nvSpPr>
          <p:spPr bwMode="gray">
            <a:xfrm>
              <a:off x="1953" y="-1911"/>
              <a:ext cx="1186" cy="2575"/>
            </a:xfrm>
            <a:custGeom>
              <a:avLst/>
              <a:gdLst>
                <a:gd name="T0" fmla="*/ 28018 w 157"/>
                <a:gd name="T1" fmla="*/ 130754 h 343"/>
                <a:gd name="T2" fmla="*/ 28018 w 157"/>
                <a:gd name="T3" fmla="*/ 130304 h 343"/>
                <a:gd name="T4" fmla="*/ 46110 w 157"/>
                <a:gd name="T5" fmla="*/ 96033 h 343"/>
                <a:gd name="T6" fmla="*/ 36638 w 157"/>
                <a:gd name="T7" fmla="*/ 123540 h 343"/>
                <a:gd name="T8" fmla="*/ 39659 w 157"/>
                <a:gd name="T9" fmla="*/ 126528 h 343"/>
                <a:gd name="T10" fmla="*/ 36638 w 157"/>
                <a:gd name="T11" fmla="*/ 123540 h 343"/>
                <a:gd name="T12" fmla="*/ 25850 w 157"/>
                <a:gd name="T13" fmla="*/ 137068 h 343"/>
                <a:gd name="T14" fmla="*/ 28018 w 157"/>
                <a:gd name="T15" fmla="*/ 130754 h 343"/>
                <a:gd name="T16" fmla="*/ 67224 w 157"/>
                <a:gd name="T17" fmla="*/ 20743 h 343"/>
                <a:gd name="T18" fmla="*/ 65510 w 157"/>
                <a:gd name="T19" fmla="*/ 10593 h 343"/>
                <a:gd name="T20" fmla="*/ 50447 w 157"/>
                <a:gd name="T21" fmla="*/ 2988 h 343"/>
                <a:gd name="T22" fmla="*/ 45710 w 157"/>
                <a:gd name="T23" fmla="*/ 4677 h 343"/>
                <a:gd name="T24" fmla="*/ 36237 w 157"/>
                <a:gd name="T25" fmla="*/ 4677 h 343"/>
                <a:gd name="T26" fmla="*/ 28872 w 157"/>
                <a:gd name="T27" fmla="*/ 11839 h 343"/>
                <a:gd name="T28" fmla="*/ 26304 w 157"/>
                <a:gd name="T29" fmla="*/ 18596 h 343"/>
                <a:gd name="T30" fmla="*/ 15063 w 157"/>
                <a:gd name="T31" fmla="*/ 28745 h 343"/>
                <a:gd name="T32" fmla="*/ 11641 w 157"/>
                <a:gd name="T33" fmla="*/ 47791 h 343"/>
                <a:gd name="T34" fmla="*/ 6451 w 157"/>
                <a:gd name="T35" fmla="*/ 54555 h 343"/>
                <a:gd name="T36" fmla="*/ 4336 w 157"/>
                <a:gd name="T37" fmla="*/ 79975 h 343"/>
                <a:gd name="T38" fmla="*/ 3883 w 157"/>
                <a:gd name="T39" fmla="*/ 88879 h 343"/>
                <a:gd name="T40" fmla="*/ 4736 w 157"/>
                <a:gd name="T41" fmla="*/ 97332 h 343"/>
                <a:gd name="T42" fmla="*/ 1314 w 157"/>
                <a:gd name="T43" fmla="*/ 112099 h 343"/>
                <a:gd name="T44" fmla="*/ 2168 w 157"/>
                <a:gd name="T45" fmla="*/ 126528 h 343"/>
                <a:gd name="T46" fmla="*/ 6904 w 157"/>
                <a:gd name="T47" fmla="*/ 134981 h 343"/>
                <a:gd name="T48" fmla="*/ 11188 w 157"/>
                <a:gd name="T49" fmla="*/ 145123 h 343"/>
                <a:gd name="T50" fmla="*/ 18092 w 157"/>
                <a:gd name="T51" fmla="*/ 139208 h 343"/>
                <a:gd name="T52" fmla="*/ 26704 w 157"/>
                <a:gd name="T53" fmla="*/ 130304 h 343"/>
                <a:gd name="T54" fmla="*/ 30186 w 157"/>
                <a:gd name="T55" fmla="*/ 113398 h 343"/>
                <a:gd name="T56" fmla="*/ 34069 w 157"/>
                <a:gd name="T57" fmla="*/ 110012 h 343"/>
                <a:gd name="T58" fmla="*/ 39206 w 157"/>
                <a:gd name="T59" fmla="*/ 97730 h 343"/>
                <a:gd name="T60" fmla="*/ 31440 w 157"/>
                <a:gd name="T61" fmla="*/ 82513 h 343"/>
                <a:gd name="T62" fmla="*/ 31901 w 157"/>
                <a:gd name="T63" fmla="*/ 74450 h 343"/>
                <a:gd name="T64" fmla="*/ 39659 w 157"/>
                <a:gd name="T65" fmla="*/ 63910 h 343"/>
                <a:gd name="T66" fmla="*/ 50447 w 157"/>
                <a:gd name="T67" fmla="*/ 53317 h 343"/>
                <a:gd name="T68" fmla="*/ 52615 w 157"/>
                <a:gd name="T69" fmla="*/ 43565 h 343"/>
                <a:gd name="T70" fmla="*/ 58605 w 157"/>
                <a:gd name="T71" fmla="*/ 33873 h 343"/>
                <a:gd name="T72" fmla="*/ 67678 w 157"/>
                <a:gd name="T73" fmla="*/ 30487 h 343"/>
                <a:gd name="T74" fmla="*/ 17231 w 157"/>
                <a:gd name="T75" fmla="*/ 88879 h 343"/>
                <a:gd name="T76" fmla="*/ 15524 w 157"/>
                <a:gd name="T77" fmla="*/ 87580 h 343"/>
                <a:gd name="T78" fmla="*/ 12094 w 157"/>
                <a:gd name="T79" fmla="*/ 64307 h 343"/>
                <a:gd name="T80" fmla="*/ 2568 w 157"/>
                <a:gd name="T81" fmla="*/ 115087 h 343"/>
                <a:gd name="T82" fmla="*/ 12495 w 157"/>
                <a:gd name="T83" fmla="*/ 108323 h 343"/>
                <a:gd name="T84" fmla="*/ 12495 w 157"/>
                <a:gd name="T85" fmla="*/ 120162 h 343"/>
                <a:gd name="T86" fmla="*/ 17692 w 157"/>
                <a:gd name="T87" fmla="*/ 112549 h 343"/>
                <a:gd name="T88" fmla="*/ 16831 w 157"/>
                <a:gd name="T89" fmla="*/ 50329 h 343"/>
                <a:gd name="T90" fmla="*/ 22428 w 157"/>
                <a:gd name="T91" fmla="*/ 107872 h 343"/>
                <a:gd name="T92" fmla="*/ 24596 w 157"/>
                <a:gd name="T93" fmla="*/ 106183 h 343"/>
                <a:gd name="T94" fmla="*/ 28479 w 157"/>
                <a:gd name="T95" fmla="*/ 105335 h 343"/>
                <a:gd name="T96" fmla="*/ 31901 w 157"/>
                <a:gd name="T97" fmla="*/ 103646 h 343"/>
                <a:gd name="T98" fmla="*/ 30186 w 157"/>
                <a:gd name="T99" fmla="*/ 24519 h 343"/>
                <a:gd name="T100" fmla="*/ 31040 w 157"/>
                <a:gd name="T101" fmla="*/ 24121 h 343"/>
                <a:gd name="T102" fmla="*/ 44856 w 157"/>
                <a:gd name="T103" fmla="*/ 18596 h 343"/>
                <a:gd name="T104" fmla="*/ 31040 w 157"/>
                <a:gd name="T105" fmla="*/ 11839 h 343"/>
                <a:gd name="T106" fmla="*/ 45249 w 157"/>
                <a:gd name="T107" fmla="*/ 18205 h 343"/>
                <a:gd name="T108" fmla="*/ 41827 w 157"/>
                <a:gd name="T109" fmla="*/ 8063 h 343"/>
                <a:gd name="T110" fmla="*/ 44396 w 157"/>
                <a:gd name="T111" fmla="*/ 7605 h 34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57"/>
                <a:gd name="T169" fmla="*/ 0 h 343"/>
                <a:gd name="T170" fmla="*/ 157 w 157"/>
                <a:gd name="T171" fmla="*/ 343 h 34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57" h="343">
                  <a:moveTo>
                    <a:pt x="65" y="308"/>
                  </a:moveTo>
                  <a:cubicBezTo>
                    <a:pt x="65" y="309"/>
                    <a:pt x="65" y="309"/>
                    <a:pt x="65" y="309"/>
                  </a:cubicBezTo>
                  <a:cubicBezTo>
                    <a:pt x="65" y="309"/>
                    <a:pt x="65" y="309"/>
                    <a:pt x="65" y="309"/>
                  </a:cubicBezTo>
                  <a:cubicBezTo>
                    <a:pt x="65" y="309"/>
                    <a:pt x="65" y="309"/>
                    <a:pt x="65" y="309"/>
                  </a:cubicBezTo>
                  <a:cubicBezTo>
                    <a:pt x="65" y="309"/>
                    <a:pt x="65" y="309"/>
                    <a:pt x="65" y="309"/>
                  </a:cubicBezTo>
                  <a:cubicBezTo>
                    <a:pt x="65" y="308"/>
                    <a:pt x="65" y="308"/>
                    <a:pt x="65" y="308"/>
                  </a:cubicBezTo>
                  <a:close/>
                  <a:moveTo>
                    <a:pt x="103" y="230"/>
                  </a:moveTo>
                  <a:cubicBezTo>
                    <a:pt x="106" y="232"/>
                    <a:pt x="106" y="232"/>
                    <a:pt x="106" y="232"/>
                  </a:cubicBezTo>
                  <a:cubicBezTo>
                    <a:pt x="107" y="227"/>
                    <a:pt x="107" y="227"/>
                    <a:pt x="107" y="227"/>
                  </a:cubicBezTo>
                  <a:cubicBezTo>
                    <a:pt x="103" y="227"/>
                    <a:pt x="103" y="227"/>
                    <a:pt x="103" y="227"/>
                  </a:cubicBezTo>
                  <a:lnTo>
                    <a:pt x="103" y="230"/>
                  </a:lnTo>
                  <a:close/>
                  <a:moveTo>
                    <a:pt x="85" y="292"/>
                  </a:moveTo>
                  <a:cubicBezTo>
                    <a:pt x="86" y="297"/>
                    <a:pt x="86" y="297"/>
                    <a:pt x="86" y="297"/>
                  </a:cubicBezTo>
                  <a:cubicBezTo>
                    <a:pt x="88" y="302"/>
                    <a:pt x="88" y="302"/>
                    <a:pt x="88" y="302"/>
                  </a:cubicBezTo>
                  <a:cubicBezTo>
                    <a:pt x="92" y="299"/>
                    <a:pt x="92" y="299"/>
                    <a:pt x="92" y="299"/>
                  </a:cubicBezTo>
                  <a:cubicBezTo>
                    <a:pt x="93" y="289"/>
                    <a:pt x="93" y="289"/>
                    <a:pt x="93" y="289"/>
                  </a:cubicBezTo>
                  <a:cubicBezTo>
                    <a:pt x="88" y="288"/>
                    <a:pt x="88" y="288"/>
                    <a:pt x="88" y="288"/>
                  </a:cubicBezTo>
                  <a:lnTo>
                    <a:pt x="85" y="292"/>
                  </a:lnTo>
                  <a:close/>
                  <a:moveTo>
                    <a:pt x="65" y="309"/>
                  </a:moveTo>
                  <a:cubicBezTo>
                    <a:pt x="65" y="310"/>
                    <a:pt x="64" y="311"/>
                    <a:pt x="64" y="314"/>
                  </a:cubicBezTo>
                  <a:cubicBezTo>
                    <a:pt x="61" y="323"/>
                    <a:pt x="60" y="324"/>
                    <a:pt x="60" y="324"/>
                  </a:cubicBezTo>
                  <a:cubicBezTo>
                    <a:pt x="63" y="323"/>
                    <a:pt x="63" y="323"/>
                    <a:pt x="63" y="323"/>
                  </a:cubicBezTo>
                  <a:cubicBezTo>
                    <a:pt x="68" y="308"/>
                    <a:pt x="68" y="308"/>
                    <a:pt x="68" y="308"/>
                  </a:cubicBezTo>
                  <a:cubicBezTo>
                    <a:pt x="65" y="309"/>
                    <a:pt x="65" y="309"/>
                    <a:pt x="65" y="309"/>
                  </a:cubicBezTo>
                  <a:cubicBezTo>
                    <a:pt x="65" y="309"/>
                    <a:pt x="65" y="309"/>
                    <a:pt x="65" y="309"/>
                  </a:cubicBezTo>
                  <a:close/>
                  <a:moveTo>
                    <a:pt x="155" y="61"/>
                  </a:moveTo>
                  <a:cubicBezTo>
                    <a:pt x="156" y="49"/>
                    <a:pt x="156" y="49"/>
                    <a:pt x="156" y="49"/>
                  </a:cubicBezTo>
                  <a:cubicBezTo>
                    <a:pt x="155" y="39"/>
                    <a:pt x="155" y="39"/>
                    <a:pt x="155" y="39"/>
                  </a:cubicBezTo>
                  <a:cubicBezTo>
                    <a:pt x="147" y="34"/>
                    <a:pt x="147" y="34"/>
                    <a:pt x="147" y="34"/>
                  </a:cubicBezTo>
                  <a:cubicBezTo>
                    <a:pt x="152" y="25"/>
                    <a:pt x="152" y="25"/>
                    <a:pt x="152" y="25"/>
                  </a:cubicBezTo>
                  <a:cubicBezTo>
                    <a:pt x="134" y="13"/>
                    <a:pt x="134" y="13"/>
                    <a:pt x="134" y="13"/>
                  </a:cubicBezTo>
                  <a:cubicBezTo>
                    <a:pt x="126" y="12"/>
                    <a:pt x="126" y="12"/>
                    <a:pt x="126" y="12"/>
                  </a:cubicBezTo>
                  <a:cubicBezTo>
                    <a:pt x="117" y="7"/>
                    <a:pt x="117" y="7"/>
                    <a:pt x="117" y="7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08" y="1"/>
                    <a:pt x="108" y="1"/>
                    <a:pt x="108" y="1"/>
                  </a:cubicBezTo>
                  <a:cubicBezTo>
                    <a:pt x="106" y="11"/>
                    <a:pt x="106" y="11"/>
                    <a:pt x="106" y="11"/>
                  </a:cubicBezTo>
                  <a:cubicBezTo>
                    <a:pt x="98" y="12"/>
                    <a:pt x="98" y="12"/>
                    <a:pt x="98" y="12"/>
                  </a:cubicBezTo>
                  <a:cubicBezTo>
                    <a:pt x="91" y="11"/>
                    <a:pt x="91" y="11"/>
                    <a:pt x="91" y="11"/>
                  </a:cubicBezTo>
                  <a:cubicBezTo>
                    <a:pt x="84" y="11"/>
                    <a:pt x="84" y="11"/>
                    <a:pt x="84" y="11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62" y="38"/>
                    <a:pt x="62" y="38"/>
                    <a:pt x="62" y="38"/>
                  </a:cubicBezTo>
                  <a:cubicBezTo>
                    <a:pt x="61" y="44"/>
                    <a:pt x="61" y="44"/>
                    <a:pt x="61" y="44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36" y="100"/>
                    <a:pt x="36" y="100"/>
                    <a:pt x="36" y="100"/>
                  </a:cubicBezTo>
                  <a:cubicBezTo>
                    <a:pt x="27" y="113"/>
                    <a:pt x="27" y="113"/>
                    <a:pt x="27" y="113"/>
                  </a:cubicBezTo>
                  <a:cubicBezTo>
                    <a:pt x="35" y="123"/>
                    <a:pt x="35" y="123"/>
                    <a:pt x="35" y="123"/>
                  </a:cubicBezTo>
                  <a:cubicBezTo>
                    <a:pt x="27" y="131"/>
                    <a:pt x="27" y="131"/>
                    <a:pt x="27" y="131"/>
                  </a:cubicBezTo>
                  <a:cubicBezTo>
                    <a:pt x="15" y="129"/>
                    <a:pt x="15" y="129"/>
                    <a:pt x="15" y="129"/>
                  </a:cubicBezTo>
                  <a:cubicBezTo>
                    <a:pt x="8" y="136"/>
                    <a:pt x="8" y="136"/>
                    <a:pt x="8" y="136"/>
                  </a:cubicBezTo>
                  <a:cubicBezTo>
                    <a:pt x="8" y="158"/>
                    <a:pt x="8" y="158"/>
                    <a:pt x="8" y="158"/>
                  </a:cubicBezTo>
                  <a:cubicBezTo>
                    <a:pt x="10" y="189"/>
                    <a:pt x="10" y="189"/>
                    <a:pt x="10" y="189"/>
                  </a:cubicBezTo>
                  <a:cubicBezTo>
                    <a:pt x="16" y="196"/>
                    <a:pt x="16" y="196"/>
                    <a:pt x="16" y="196"/>
                  </a:cubicBezTo>
                  <a:cubicBezTo>
                    <a:pt x="16" y="207"/>
                    <a:pt x="16" y="207"/>
                    <a:pt x="16" y="207"/>
                  </a:cubicBezTo>
                  <a:cubicBezTo>
                    <a:pt x="9" y="210"/>
                    <a:pt x="9" y="210"/>
                    <a:pt x="9" y="210"/>
                  </a:cubicBezTo>
                  <a:cubicBezTo>
                    <a:pt x="8" y="214"/>
                    <a:pt x="8" y="214"/>
                    <a:pt x="8" y="214"/>
                  </a:cubicBezTo>
                  <a:cubicBezTo>
                    <a:pt x="13" y="221"/>
                    <a:pt x="13" y="221"/>
                    <a:pt x="13" y="221"/>
                  </a:cubicBezTo>
                  <a:cubicBezTo>
                    <a:pt x="11" y="230"/>
                    <a:pt x="11" y="230"/>
                    <a:pt x="11" y="230"/>
                  </a:cubicBezTo>
                  <a:cubicBezTo>
                    <a:pt x="7" y="235"/>
                    <a:pt x="7" y="235"/>
                    <a:pt x="7" y="235"/>
                  </a:cubicBezTo>
                  <a:cubicBezTo>
                    <a:pt x="4" y="259"/>
                    <a:pt x="4" y="259"/>
                    <a:pt x="4" y="259"/>
                  </a:cubicBezTo>
                  <a:cubicBezTo>
                    <a:pt x="3" y="265"/>
                    <a:pt x="3" y="265"/>
                    <a:pt x="3" y="265"/>
                  </a:cubicBezTo>
                  <a:cubicBezTo>
                    <a:pt x="0" y="277"/>
                    <a:pt x="0" y="277"/>
                    <a:pt x="0" y="277"/>
                  </a:cubicBezTo>
                  <a:cubicBezTo>
                    <a:pt x="6" y="282"/>
                    <a:pt x="6" y="282"/>
                    <a:pt x="6" y="282"/>
                  </a:cubicBezTo>
                  <a:cubicBezTo>
                    <a:pt x="5" y="299"/>
                    <a:pt x="5" y="299"/>
                    <a:pt x="5" y="299"/>
                  </a:cubicBezTo>
                  <a:cubicBezTo>
                    <a:pt x="9" y="305"/>
                    <a:pt x="9" y="305"/>
                    <a:pt x="9" y="305"/>
                  </a:cubicBezTo>
                  <a:cubicBezTo>
                    <a:pt x="11" y="313"/>
                    <a:pt x="11" y="313"/>
                    <a:pt x="11" y="313"/>
                  </a:cubicBezTo>
                  <a:cubicBezTo>
                    <a:pt x="16" y="319"/>
                    <a:pt x="16" y="319"/>
                    <a:pt x="16" y="319"/>
                  </a:cubicBezTo>
                  <a:cubicBezTo>
                    <a:pt x="16" y="330"/>
                    <a:pt x="16" y="330"/>
                    <a:pt x="16" y="330"/>
                  </a:cubicBezTo>
                  <a:cubicBezTo>
                    <a:pt x="21" y="338"/>
                    <a:pt x="21" y="338"/>
                    <a:pt x="21" y="338"/>
                  </a:cubicBezTo>
                  <a:cubicBezTo>
                    <a:pt x="26" y="343"/>
                    <a:pt x="26" y="343"/>
                    <a:pt x="26" y="343"/>
                  </a:cubicBezTo>
                  <a:cubicBezTo>
                    <a:pt x="30" y="341"/>
                    <a:pt x="30" y="341"/>
                    <a:pt x="30" y="341"/>
                  </a:cubicBezTo>
                  <a:cubicBezTo>
                    <a:pt x="34" y="341"/>
                    <a:pt x="34" y="341"/>
                    <a:pt x="34" y="341"/>
                  </a:cubicBezTo>
                  <a:cubicBezTo>
                    <a:pt x="42" y="329"/>
                    <a:pt x="42" y="329"/>
                    <a:pt x="42" y="329"/>
                  </a:cubicBezTo>
                  <a:cubicBezTo>
                    <a:pt x="51" y="328"/>
                    <a:pt x="51" y="328"/>
                    <a:pt x="51" y="328"/>
                  </a:cubicBezTo>
                  <a:cubicBezTo>
                    <a:pt x="57" y="324"/>
                    <a:pt x="57" y="324"/>
                    <a:pt x="57" y="324"/>
                  </a:cubicBezTo>
                  <a:cubicBezTo>
                    <a:pt x="62" y="308"/>
                    <a:pt x="62" y="308"/>
                    <a:pt x="62" y="308"/>
                  </a:cubicBezTo>
                  <a:cubicBezTo>
                    <a:pt x="66" y="294"/>
                    <a:pt x="66" y="294"/>
                    <a:pt x="66" y="294"/>
                  </a:cubicBezTo>
                  <a:cubicBezTo>
                    <a:pt x="65" y="274"/>
                    <a:pt x="65" y="274"/>
                    <a:pt x="65" y="274"/>
                  </a:cubicBezTo>
                  <a:cubicBezTo>
                    <a:pt x="70" y="268"/>
                    <a:pt x="70" y="268"/>
                    <a:pt x="70" y="268"/>
                  </a:cubicBezTo>
                  <a:cubicBezTo>
                    <a:pt x="75" y="269"/>
                    <a:pt x="75" y="269"/>
                    <a:pt x="75" y="269"/>
                  </a:cubicBezTo>
                  <a:cubicBezTo>
                    <a:pt x="74" y="263"/>
                    <a:pt x="74" y="263"/>
                    <a:pt x="74" y="263"/>
                  </a:cubicBezTo>
                  <a:cubicBezTo>
                    <a:pt x="79" y="260"/>
                    <a:pt x="79" y="260"/>
                    <a:pt x="79" y="260"/>
                  </a:cubicBezTo>
                  <a:cubicBezTo>
                    <a:pt x="84" y="261"/>
                    <a:pt x="84" y="261"/>
                    <a:pt x="84" y="261"/>
                  </a:cubicBezTo>
                  <a:cubicBezTo>
                    <a:pt x="92" y="249"/>
                    <a:pt x="92" y="249"/>
                    <a:pt x="92" y="249"/>
                  </a:cubicBezTo>
                  <a:cubicBezTo>
                    <a:pt x="91" y="231"/>
                    <a:pt x="91" y="231"/>
                    <a:pt x="91" y="231"/>
                  </a:cubicBezTo>
                  <a:cubicBezTo>
                    <a:pt x="82" y="220"/>
                    <a:pt x="82" y="220"/>
                    <a:pt x="82" y="220"/>
                  </a:cubicBezTo>
                  <a:cubicBezTo>
                    <a:pt x="72" y="213"/>
                    <a:pt x="72" y="213"/>
                    <a:pt x="72" y="213"/>
                  </a:cubicBezTo>
                  <a:cubicBezTo>
                    <a:pt x="73" y="195"/>
                    <a:pt x="73" y="195"/>
                    <a:pt x="73" y="195"/>
                  </a:cubicBezTo>
                  <a:cubicBezTo>
                    <a:pt x="76" y="190"/>
                    <a:pt x="76" y="190"/>
                    <a:pt x="76" y="190"/>
                  </a:cubicBezTo>
                  <a:cubicBezTo>
                    <a:pt x="74" y="187"/>
                    <a:pt x="74" y="187"/>
                    <a:pt x="74" y="187"/>
                  </a:cubicBezTo>
                  <a:cubicBezTo>
                    <a:pt x="74" y="176"/>
                    <a:pt x="74" y="176"/>
                    <a:pt x="74" y="176"/>
                  </a:cubicBezTo>
                  <a:cubicBezTo>
                    <a:pt x="81" y="171"/>
                    <a:pt x="81" y="171"/>
                    <a:pt x="81" y="171"/>
                  </a:cubicBezTo>
                  <a:cubicBezTo>
                    <a:pt x="84" y="156"/>
                    <a:pt x="84" y="156"/>
                    <a:pt x="84" y="156"/>
                  </a:cubicBezTo>
                  <a:cubicBezTo>
                    <a:pt x="92" y="151"/>
                    <a:pt x="92" y="151"/>
                    <a:pt x="92" y="151"/>
                  </a:cubicBezTo>
                  <a:cubicBezTo>
                    <a:pt x="98" y="143"/>
                    <a:pt x="98" y="143"/>
                    <a:pt x="98" y="143"/>
                  </a:cubicBezTo>
                  <a:cubicBezTo>
                    <a:pt x="107" y="136"/>
                    <a:pt x="107" y="136"/>
                    <a:pt x="107" y="136"/>
                  </a:cubicBezTo>
                  <a:cubicBezTo>
                    <a:pt x="117" y="126"/>
                    <a:pt x="117" y="126"/>
                    <a:pt x="117" y="126"/>
                  </a:cubicBezTo>
                  <a:cubicBezTo>
                    <a:pt x="125" y="113"/>
                    <a:pt x="125" y="113"/>
                    <a:pt x="125" y="113"/>
                  </a:cubicBezTo>
                  <a:cubicBezTo>
                    <a:pt x="124" y="107"/>
                    <a:pt x="124" y="107"/>
                    <a:pt x="124" y="107"/>
                  </a:cubicBezTo>
                  <a:cubicBezTo>
                    <a:pt x="122" y="103"/>
                    <a:pt x="122" y="103"/>
                    <a:pt x="122" y="103"/>
                  </a:cubicBezTo>
                  <a:cubicBezTo>
                    <a:pt x="128" y="92"/>
                    <a:pt x="128" y="92"/>
                    <a:pt x="128" y="92"/>
                  </a:cubicBezTo>
                  <a:cubicBezTo>
                    <a:pt x="128" y="86"/>
                    <a:pt x="128" y="86"/>
                    <a:pt x="128" y="86"/>
                  </a:cubicBezTo>
                  <a:cubicBezTo>
                    <a:pt x="136" y="80"/>
                    <a:pt x="136" y="80"/>
                    <a:pt x="136" y="80"/>
                  </a:cubicBezTo>
                  <a:cubicBezTo>
                    <a:pt x="137" y="74"/>
                    <a:pt x="137" y="74"/>
                    <a:pt x="137" y="74"/>
                  </a:cubicBezTo>
                  <a:cubicBezTo>
                    <a:pt x="146" y="76"/>
                    <a:pt x="146" y="76"/>
                    <a:pt x="146" y="76"/>
                  </a:cubicBezTo>
                  <a:cubicBezTo>
                    <a:pt x="157" y="72"/>
                    <a:pt x="157" y="72"/>
                    <a:pt x="157" y="72"/>
                  </a:cubicBezTo>
                  <a:lnTo>
                    <a:pt x="155" y="61"/>
                  </a:lnTo>
                  <a:close/>
                  <a:moveTo>
                    <a:pt x="36" y="207"/>
                  </a:moveTo>
                  <a:cubicBezTo>
                    <a:pt x="38" y="208"/>
                    <a:pt x="40" y="208"/>
                    <a:pt x="40" y="210"/>
                  </a:cubicBezTo>
                  <a:cubicBezTo>
                    <a:pt x="41" y="213"/>
                    <a:pt x="38" y="213"/>
                    <a:pt x="37" y="213"/>
                  </a:cubicBezTo>
                  <a:cubicBezTo>
                    <a:pt x="34" y="213"/>
                    <a:pt x="33" y="211"/>
                    <a:pt x="32" y="210"/>
                  </a:cubicBezTo>
                  <a:cubicBezTo>
                    <a:pt x="32" y="208"/>
                    <a:pt x="35" y="209"/>
                    <a:pt x="36" y="207"/>
                  </a:cubicBezTo>
                  <a:close/>
                  <a:moveTo>
                    <a:pt x="31" y="145"/>
                  </a:moveTo>
                  <a:cubicBezTo>
                    <a:pt x="34" y="147"/>
                    <a:pt x="34" y="150"/>
                    <a:pt x="33" y="153"/>
                  </a:cubicBezTo>
                  <a:cubicBezTo>
                    <a:pt x="31" y="155"/>
                    <a:pt x="30" y="154"/>
                    <a:pt x="28" y="152"/>
                  </a:cubicBezTo>
                  <a:cubicBezTo>
                    <a:pt x="26" y="150"/>
                    <a:pt x="25" y="142"/>
                    <a:pt x="31" y="145"/>
                  </a:cubicBezTo>
                  <a:close/>
                  <a:moveTo>
                    <a:pt x="11" y="273"/>
                  </a:moveTo>
                  <a:cubicBezTo>
                    <a:pt x="9" y="272"/>
                    <a:pt x="6" y="275"/>
                    <a:pt x="6" y="272"/>
                  </a:cubicBezTo>
                  <a:cubicBezTo>
                    <a:pt x="12" y="268"/>
                    <a:pt x="4" y="257"/>
                    <a:pt x="13" y="256"/>
                  </a:cubicBezTo>
                  <a:cubicBezTo>
                    <a:pt x="14" y="253"/>
                    <a:pt x="15" y="249"/>
                    <a:pt x="19" y="248"/>
                  </a:cubicBezTo>
                  <a:cubicBezTo>
                    <a:pt x="23" y="249"/>
                    <a:pt x="27" y="251"/>
                    <a:pt x="29" y="256"/>
                  </a:cubicBezTo>
                  <a:cubicBezTo>
                    <a:pt x="32" y="269"/>
                    <a:pt x="17" y="268"/>
                    <a:pt x="11" y="273"/>
                  </a:cubicBezTo>
                  <a:close/>
                  <a:moveTo>
                    <a:pt x="41" y="266"/>
                  </a:moveTo>
                  <a:cubicBezTo>
                    <a:pt x="35" y="271"/>
                    <a:pt x="36" y="281"/>
                    <a:pt x="29" y="284"/>
                  </a:cubicBezTo>
                  <a:cubicBezTo>
                    <a:pt x="26" y="282"/>
                    <a:pt x="31" y="278"/>
                    <a:pt x="31" y="274"/>
                  </a:cubicBezTo>
                  <a:cubicBezTo>
                    <a:pt x="31" y="268"/>
                    <a:pt x="33" y="262"/>
                    <a:pt x="39" y="259"/>
                  </a:cubicBezTo>
                  <a:cubicBezTo>
                    <a:pt x="43" y="259"/>
                    <a:pt x="42" y="264"/>
                    <a:pt x="41" y="266"/>
                  </a:cubicBezTo>
                  <a:close/>
                  <a:moveTo>
                    <a:pt x="44" y="130"/>
                  </a:moveTo>
                  <a:cubicBezTo>
                    <a:pt x="40" y="129"/>
                    <a:pt x="38" y="125"/>
                    <a:pt x="38" y="122"/>
                  </a:cubicBezTo>
                  <a:cubicBezTo>
                    <a:pt x="38" y="120"/>
                    <a:pt x="38" y="119"/>
                    <a:pt x="39" y="119"/>
                  </a:cubicBezTo>
                  <a:cubicBezTo>
                    <a:pt x="42" y="120"/>
                    <a:pt x="45" y="121"/>
                    <a:pt x="45" y="124"/>
                  </a:cubicBezTo>
                  <a:cubicBezTo>
                    <a:pt x="45" y="126"/>
                    <a:pt x="47" y="129"/>
                    <a:pt x="44" y="130"/>
                  </a:cubicBezTo>
                  <a:close/>
                  <a:moveTo>
                    <a:pt x="52" y="255"/>
                  </a:moveTo>
                  <a:cubicBezTo>
                    <a:pt x="50" y="255"/>
                    <a:pt x="48" y="253"/>
                    <a:pt x="47" y="251"/>
                  </a:cubicBezTo>
                  <a:cubicBezTo>
                    <a:pt x="45" y="249"/>
                    <a:pt x="48" y="246"/>
                    <a:pt x="50" y="246"/>
                  </a:cubicBezTo>
                  <a:cubicBezTo>
                    <a:pt x="53" y="247"/>
                    <a:pt x="56" y="248"/>
                    <a:pt x="57" y="251"/>
                  </a:cubicBezTo>
                  <a:cubicBezTo>
                    <a:pt x="57" y="253"/>
                    <a:pt x="54" y="255"/>
                    <a:pt x="52" y="255"/>
                  </a:cubicBezTo>
                  <a:close/>
                  <a:moveTo>
                    <a:pt x="74" y="245"/>
                  </a:moveTo>
                  <a:cubicBezTo>
                    <a:pt x="76" y="251"/>
                    <a:pt x="69" y="248"/>
                    <a:pt x="66" y="249"/>
                  </a:cubicBezTo>
                  <a:cubicBezTo>
                    <a:pt x="62" y="248"/>
                    <a:pt x="57" y="249"/>
                    <a:pt x="55" y="245"/>
                  </a:cubicBezTo>
                  <a:cubicBezTo>
                    <a:pt x="58" y="243"/>
                    <a:pt x="62" y="244"/>
                    <a:pt x="64" y="242"/>
                  </a:cubicBezTo>
                  <a:cubicBezTo>
                    <a:pt x="68" y="243"/>
                    <a:pt x="72" y="240"/>
                    <a:pt x="74" y="245"/>
                  </a:cubicBezTo>
                  <a:close/>
                  <a:moveTo>
                    <a:pt x="82" y="77"/>
                  </a:moveTo>
                  <a:cubicBezTo>
                    <a:pt x="78" y="74"/>
                    <a:pt x="72" y="73"/>
                    <a:pt x="71" y="68"/>
                  </a:cubicBezTo>
                  <a:cubicBezTo>
                    <a:pt x="70" y="58"/>
                    <a:pt x="70" y="58"/>
                    <a:pt x="70" y="58"/>
                  </a:cubicBezTo>
                  <a:cubicBezTo>
                    <a:pt x="67" y="58"/>
                    <a:pt x="66" y="54"/>
                    <a:pt x="65" y="53"/>
                  </a:cubicBezTo>
                  <a:cubicBezTo>
                    <a:pt x="65" y="52"/>
                    <a:pt x="66" y="52"/>
                    <a:pt x="67" y="52"/>
                  </a:cubicBezTo>
                  <a:cubicBezTo>
                    <a:pt x="69" y="53"/>
                    <a:pt x="69" y="56"/>
                    <a:pt x="72" y="57"/>
                  </a:cubicBezTo>
                  <a:cubicBezTo>
                    <a:pt x="75" y="63"/>
                    <a:pt x="76" y="72"/>
                    <a:pt x="84" y="74"/>
                  </a:cubicBezTo>
                  <a:cubicBezTo>
                    <a:pt x="84" y="76"/>
                    <a:pt x="83" y="76"/>
                    <a:pt x="82" y="77"/>
                  </a:cubicBezTo>
                  <a:close/>
                  <a:moveTo>
                    <a:pt x="104" y="44"/>
                  </a:moveTo>
                  <a:cubicBezTo>
                    <a:pt x="95" y="42"/>
                    <a:pt x="89" y="36"/>
                    <a:pt x="79" y="35"/>
                  </a:cubicBezTo>
                  <a:cubicBezTo>
                    <a:pt x="77" y="33"/>
                    <a:pt x="72" y="33"/>
                    <a:pt x="71" y="30"/>
                  </a:cubicBezTo>
                  <a:cubicBezTo>
                    <a:pt x="71" y="29"/>
                    <a:pt x="70" y="28"/>
                    <a:pt x="72" y="28"/>
                  </a:cubicBezTo>
                  <a:cubicBezTo>
                    <a:pt x="75" y="28"/>
                    <a:pt x="72" y="30"/>
                    <a:pt x="74" y="31"/>
                  </a:cubicBezTo>
                  <a:cubicBezTo>
                    <a:pt x="84" y="34"/>
                    <a:pt x="93" y="38"/>
                    <a:pt x="102" y="42"/>
                  </a:cubicBezTo>
                  <a:cubicBezTo>
                    <a:pt x="103" y="42"/>
                    <a:pt x="105" y="42"/>
                    <a:pt x="105" y="43"/>
                  </a:cubicBezTo>
                  <a:cubicBezTo>
                    <a:pt x="105" y="44"/>
                    <a:pt x="105" y="44"/>
                    <a:pt x="104" y="44"/>
                  </a:cubicBezTo>
                  <a:close/>
                  <a:moveTo>
                    <a:pt x="105" y="22"/>
                  </a:moveTo>
                  <a:cubicBezTo>
                    <a:pt x="102" y="22"/>
                    <a:pt x="100" y="20"/>
                    <a:pt x="97" y="19"/>
                  </a:cubicBezTo>
                  <a:cubicBezTo>
                    <a:pt x="92" y="19"/>
                    <a:pt x="87" y="17"/>
                    <a:pt x="85" y="15"/>
                  </a:cubicBezTo>
                  <a:cubicBezTo>
                    <a:pt x="85" y="14"/>
                    <a:pt x="87" y="14"/>
                    <a:pt x="88" y="14"/>
                  </a:cubicBezTo>
                  <a:cubicBezTo>
                    <a:pt x="91" y="17"/>
                    <a:pt x="98" y="15"/>
                    <a:pt x="103" y="18"/>
                  </a:cubicBezTo>
                  <a:cubicBezTo>
                    <a:pt x="105" y="19"/>
                    <a:pt x="106" y="20"/>
                    <a:pt x="105" y="22"/>
                  </a:cubicBezTo>
                  <a:close/>
                </a:path>
              </a:pathLst>
            </a:custGeom>
            <a:solidFill>
              <a:schemeClr val="tx2">
                <a:alpha val="50195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ea typeface="ＭＳ Ｐゴシック" charset="-128"/>
              </a:endParaRPr>
            </a:p>
          </p:txBody>
        </p:sp>
        <p:sp>
          <p:nvSpPr>
            <p:cNvPr id="207910" name="Freeform 38"/>
            <p:cNvSpPr>
              <a:spLocks noChangeAspect="1" noEditPoints="1"/>
            </p:cNvSpPr>
            <p:nvPr/>
          </p:nvSpPr>
          <p:spPr bwMode="gray">
            <a:xfrm>
              <a:off x="2818" y="-2057"/>
              <a:ext cx="1023" cy="1923"/>
            </a:xfrm>
            <a:custGeom>
              <a:avLst/>
              <a:gdLst>
                <a:gd name="T0" fmla="*/ 54038 w 136"/>
                <a:gd name="T1" fmla="*/ 69513 h 256"/>
                <a:gd name="T2" fmla="*/ 51090 w 136"/>
                <a:gd name="T3" fmla="*/ 61897 h 256"/>
                <a:gd name="T4" fmla="*/ 50247 w 136"/>
                <a:gd name="T5" fmla="*/ 51688 h 256"/>
                <a:gd name="T6" fmla="*/ 48096 w 136"/>
                <a:gd name="T7" fmla="*/ 40683 h 256"/>
                <a:gd name="T8" fmla="*/ 47246 w 136"/>
                <a:gd name="T9" fmla="*/ 22062 h 256"/>
                <a:gd name="T10" fmla="*/ 40454 w 136"/>
                <a:gd name="T11" fmla="*/ 11846 h 256"/>
                <a:gd name="T12" fmla="*/ 38761 w 136"/>
                <a:gd name="T13" fmla="*/ 0 h 256"/>
                <a:gd name="T14" fmla="*/ 28516 w 136"/>
                <a:gd name="T15" fmla="*/ 8466 h 256"/>
                <a:gd name="T16" fmla="*/ 20881 w 136"/>
                <a:gd name="T17" fmla="*/ 10156 h 256"/>
                <a:gd name="T18" fmla="*/ 10636 w 136"/>
                <a:gd name="T19" fmla="*/ 11005 h 256"/>
                <a:gd name="T20" fmla="*/ 0 w 136"/>
                <a:gd name="T21" fmla="*/ 8068 h 256"/>
                <a:gd name="T22" fmla="*/ 8094 w 136"/>
                <a:gd name="T23" fmla="*/ 13544 h 256"/>
                <a:gd name="T24" fmla="*/ 17030 w 136"/>
                <a:gd name="T25" fmla="*/ 24601 h 256"/>
                <a:gd name="T26" fmla="*/ 17880 w 136"/>
                <a:gd name="T27" fmla="*/ 38595 h 256"/>
                <a:gd name="T28" fmla="*/ 25515 w 136"/>
                <a:gd name="T29" fmla="*/ 46212 h 256"/>
                <a:gd name="T30" fmla="*/ 22122 w 136"/>
                <a:gd name="T31" fmla="*/ 50839 h 256"/>
                <a:gd name="T32" fmla="*/ 14487 w 136"/>
                <a:gd name="T33" fmla="*/ 62295 h 256"/>
                <a:gd name="T34" fmla="*/ 9335 w 136"/>
                <a:gd name="T35" fmla="*/ 68221 h 256"/>
                <a:gd name="T36" fmla="*/ 5544 w 136"/>
                <a:gd name="T37" fmla="*/ 74201 h 256"/>
                <a:gd name="T38" fmla="*/ 4242 w 136"/>
                <a:gd name="T39" fmla="*/ 88586 h 256"/>
                <a:gd name="T40" fmla="*/ 5092 w 136"/>
                <a:gd name="T41" fmla="*/ 102580 h 256"/>
                <a:gd name="T42" fmla="*/ 11938 w 136"/>
                <a:gd name="T43" fmla="*/ 105119 h 256"/>
                <a:gd name="T44" fmla="*/ 17030 w 136"/>
                <a:gd name="T45" fmla="*/ 107658 h 256"/>
                <a:gd name="T46" fmla="*/ 23424 w 136"/>
                <a:gd name="T47" fmla="*/ 105119 h 256"/>
                <a:gd name="T48" fmla="*/ 33210 w 136"/>
                <a:gd name="T49" fmla="*/ 102580 h 256"/>
                <a:gd name="T50" fmla="*/ 41304 w 136"/>
                <a:gd name="T51" fmla="*/ 100041 h 256"/>
                <a:gd name="T52" fmla="*/ 17429 w 136"/>
                <a:gd name="T53" fmla="*/ 91583 h 256"/>
                <a:gd name="T54" fmla="*/ 14487 w 136"/>
                <a:gd name="T55" fmla="*/ 89833 h 256"/>
                <a:gd name="T56" fmla="*/ 15729 w 136"/>
                <a:gd name="T57" fmla="*/ 87294 h 256"/>
                <a:gd name="T58" fmla="*/ 17429 w 136"/>
                <a:gd name="T59" fmla="*/ 91583 h 256"/>
                <a:gd name="T60" fmla="*/ 23822 w 136"/>
                <a:gd name="T61" fmla="*/ 84755 h 256"/>
                <a:gd name="T62" fmla="*/ 28967 w 136"/>
                <a:gd name="T63" fmla="*/ 93273 h 256"/>
                <a:gd name="T64" fmla="*/ 47246 w 136"/>
                <a:gd name="T65" fmla="*/ 83508 h 256"/>
                <a:gd name="T66" fmla="*/ 46795 w 136"/>
                <a:gd name="T67" fmla="*/ 82666 h 256"/>
                <a:gd name="T68" fmla="*/ 48547 w 136"/>
                <a:gd name="T69" fmla="*/ 81818 h 256"/>
                <a:gd name="T70" fmla="*/ 46795 w 136"/>
                <a:gd name="T71" fmla="*/ 70760 h 256"/>
                <a:gd name="T72" fmla="*/ 40002 w 136"/>
                <a:gd name="T73" fmla="*/ 79677 h 256"/>
                <a:gd name="T74" fmla="*/ 36159 w 136"/>
                <a:gd name="T75" fmla="*/ 74591 h 256"/>
                <a:gd name="T76" fmla="*/ 40002 w 136"/>
                <a:gd name="T77" fmla="*/ 79677 h 256"/>
                <a:gd name="T78" fmla="*/ 39152 w 136"/>
                <a:gd name="T79" fmla="*/ 9307 h 256"/>
                <a:gd name="T80" fmla="*/ 37460 w 136"/>
                <a:gd name="T81" fmla="*/ 7226 h 256"/>
                <a:gd name="T82" fmla="*/ 35760 w 136"/>
                <a:gd name="T83" fmla="*/ 18223 h 256"/>
                <a:gd name="T84" fmla="*/ 32759 w 136"/>
                <a:gd name="T85" fmla="*/ 58066 h 256"/>
                <a:gd name="T86" fmla="*/ 35309 w 136"/>
                <a:gd name="T87" fmla="*/ 57217 h 256"/>
                <a:gd name="T88" fmla="*/ 33609 w 136"/>
                <a:gd name="T89" fmla="*/ 69513 h 256"/>
                <a:gd name="T90" fmla="*/ 36610 w 136"/>
                <a:gd name="T91" fmla="*/ 74201 h 256"/>
                <a:gd name="T92" fmla="*/ 41304 w 136"/>
                <a:gd name="T93" fmla="*/ 92424 h 256"/>
                <a:gd name="T94" fmla="*/ 35760 w 136"/>
                <a:gd name="T95" fmla="*/ 88586 h 256"/>
                <a:gd name="T96" fmla="*/ 41304 w 136"/>
                <a:gd name="T97" fmla="*/ 92424 h 256"/>
                <a:gd name="T98" fmla="*/ 39152 w 136"/>
                <a:gd name="T99" fmla="*/ 80518 h 256"/>
                <a:gd name="T100" fmla="*/ 43004 w 136"/>
                <a:gd name="T101" fmla="*/ 85596 h 256"/>
                <a:gd name="T102" fmla="*/ 41304 w 136"/>
                <a:gd name="T103" fmla="*/ 85596 h 25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36"/>
                <a:gd name="T157" fmla="*/ 0 h 256"/>
                <a:gd name="T158" fmla="*/ 136 w 136"/>
                <a:gd name="T159" fmla="*/ 256 h 25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36" h="256">
                  <a:moveTo>
                    <a:pt x="114" y="204"/>
                  </a:moveTo>
                  <a:cubicBezTo>
                    <a:pt x="136" y="178"/>
                    <a:pt x="136" y="178"/>
                    <a:pt x="136" y="178"/>
                  </a:cubicBezTo>
                  <a:cubicBezTo>
                    <a:pt x="127" y="164"/>
                    <a:pt x="127" y="164"/>
                    <a:pt x="127" y="164"/>
                  </a:cubicBezTo>
                  <a:cubicBezTo>
                    <a:pt x="118" y="161"/>
                    <a:pt x="118" y="161"/>
                    <a:pt x="118" y="161"/>
                  </a:cubicBezTo>
                  <a:cubicBezTo>
                    <a:pt x="116" y="154"/>
                    <a:pt x="116" y="154"/>
                    <a:pt x="116" y="154"/>
                  </a:cubicBezTo>
                  <a:cubicBezTo>
                    <a:pt x="120" y="146"/>
                    <a:pt x="120" y="146"/>
                    <a:pt x="120" y="146"/>
                  </a:cubicBezTo>
                  <a:cubicBezTo>
                    <a:pt x="120" y="138"/>
                    <a:pt x="120" y="138"/>
                    <a:pt x="120" y="138"/>
                  </a:cubicBezTo>
                  <a:cubicBezTo>
                    <a:pt x="115" y="128"/>
                    <a:pt x="115" y="128"/>
                    <a:pt x="115" y="128"/>
                  </a:cubicBezTo>
                  <a:cubicBezTo>
                    <a:pt x="118" y="122"/>
                    <a:pt x="118" y="122"/>
                    <a:pt x="118" y="122"/>
                  </a:cubicBezTo>
                  <a:cubicBezTo>
                    <a:pt x="112" y="117"/>
                    <a:pt x="112" y="117"/>
                    <a:pt x="112" y="117"/>
                  </a:cubicBezTo>
                  <a:cubicBezTo>
                    <a:pt x="116" y="106"/>
                    <a:pt x="116" y="106"/>
                    <a:pt x="116" y="106"/>
                  </a:cubicBezTo>
                  <a:cubicBezTo>
                    <a:pt x="113" y="96"/>
                    <a:pt x="113" y="96"/>
                    <a:pt x="113" y="96"/>
                  </a:cubicBezTo>
                  <a:cubicBezTo>
                    <a:pt x="115" y="80"/>
                    <a:pt x="115" y="80"/>
                    <a:pt x="115" y="80"/>
                  </a:cubicBezTo>
                  <a:cubicBezTo>
                    <a:pt x="102" y="62"/>
                    <a:pt x="102" y="62"/>
                    <a:pt x="102" y="62"/>
                  </a:cubicBezTo>
                  <a:cubicBezTo>
                    <a:pt x="111" y="52"/>
                    <a:pt x="111" y="52"/>
                    <a:pt x="111" y="52"/>
                  </a:cubicBezTo>
                  <a:cubicBezTo>
                    <a:pt x="106" y="41"/>
                    <a:pt x="106" y="41"/>
                    <a:pt x="106" y="41"/>
                  </a:cubicBezTo>
                  <a:cubicBezTo>
                    <a:pt x="95" y="35"/>
                    <a:pt x="95" y="35"/>
                    <a:pt x="95" y="35"/>
                  </a:cubicBezTo>
                  <a:cubicBezTo>
                    <a:pt x="95" y="28"/>
                    <a:pt x="95" y="28"/>
                    <a:pt x="95" y="2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2" y="6"/>
                    <a:pt x="102" y="6"/>
                    <a:pt x="102" y="6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7" y="20"/>
                    <a:pt x="67" y="20"/>
                    <a:pt x="67" y="20"/>
                  </a:cubicBezTo>
                  <a:cubicBezTo>
                    <a:pt x="58" y="27"/>
                    <a:pt x="58" y="27"/>
                    <a:pt x="58" y="27"/>
                  </a:cubicBezTo>
                  <a:cubicBezTo>
                    <a:pt x="55" y="27"/>
                    <a:pt x="55" y="27"/>
                    <a:pt x="55" y="27"/>
                  </a:cubicBezTo>
                  <a:cubicBezTo>
                    <a:pt x="49" y="24"/>
                    <a:pt x="49" y="24"/>
                    <a:pt x="49" y="24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40" y="58"/>
                    <a:pt x="40" y="58"/>
                    <a:pt x="40" y="5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80"/>
                    <a:pt x="40" y="80"/>
                    <a:pt x="40" y="80"/>
                  </a:cubicBezTo>
                  <a:cubicBezTo>
                    <a:pt x="42" y="91"/>
                    <a:pt x="42" y="91"/>
                    <a:pt x="42" y="91"/>
                  </a:cubicBezTo>
                  <a:cubicBezTo>
                    <a:pt x="50" y="93"/>
                    <a:pt x="50" y="93"/>
                    <a:pt x="50" y="93"/>
                  </a:cubicBezTo>
                  <a:cubicBezTo>
                    <a:pt x="61" y="104"/>
                    <a:pt x="61" y="104"/>
                    <a:pt x="61" y="104"/>
                  </a:cubicBezTo>
                  <a:cubicBezTo>
                    <a:pt x="60" y="109"/>
                    <a:pt x="60" y="109"/>
                    <a:pt x="60" y="109"/>
                  </a:cubicBezTo>
                  <a:cubicBezTo>
                    <a:pt x="61" y="114"/>
                    <a:pt x="61" y="114"/>
                    <a:pt x="61" y="114"/>
                  </a:cubicBezTo>
                  <a:cubicBezTo>
                    <a:pt x="57" y="120"/>
                    <a:pt x="57" y="120"/>
                    <a:pt x="57" y="120"/>
                  </a:cubicBezTo>
                  <a:cubicBezTo>
                    <a:pt x="52" y="120"/>
                    <a:pt x="52" y="120"/>
                    <a:pt x="52" y="120"/>
                  </a:cubicBezTo>
                  <a:cubicBezTo>
                    <a:pt x="47" y="136"/>
                    <a:pt x="47" y="136"/>
                    <a:pt x="47" y="136"/>
                  </a:cubicBezTo>
                  <a:cubicBezTo>
                    <a:pt x="40" y="145"/>
                    <a:pt x="40" y="145"/>
                    <a:pt x="40" y="145"/>
                  </a:cubicBezTo>
                  <a:cubicBezTo>
                    <a:pt x="34" y="147"/>
                    <a:pt x="34" y="147"/>
                    <a:pt x="34" y="147"/>
                  </a:cubicBezTo>
                  <a:cubicBezTo>
                    <a:pt x="31" y="155"/>
                    <a:pt x="31" y="155"/>
                    <a:pt x="31" y="155"/>
                  </a:cubicBezTo>
                  <a:cubicBezTo>
                    <a:pt x="27" y="156"/>
                    <a:pt x="27" y="156"/>
                    <a:pt x="27" y="156"/>
                  </a:cubicBezTo>
                  <a:cubicBezTo>
                    <a:pt x="22" y="161"/>
                    <a:pt x="22" y="161"/>
                    <a:pt x="22" y="161"/>
                  </a:cubicBezTo>
                  <a:cubicBezTo>
                    <a:pt x="19" y="168"/>
                    <a:pt x="19" y="168"/>
                    <a:pt x="19" y="168"/>
                  </a:cubicBezTo>
                  <a:cubicBezTo>
                    <a:pt x="14" y="169"/>
                    <a:pt x="14" y="169"/>
                    <a:pt x="14" y="169"/>
                  </a:cubicBezTo>
                  <a:cubicBezTo>
                    <a:pt x="13" y="175"/>
                    <a:pt x="13" y="175"/>
                    <a:pt x="13" y="175"/>
                  </a:cubicBezTo>
                  <a:cubicBezTo>
                    <a:pt x="6" y="182"/>
                    <a:pt x="6" y="182"/>
                    <a:pt x="6" y="182"/>
                  </a:cubicBezTo>
                  <a:cubicBezTo>
                    <a:pt x="6" y="182"/>
                    <a:pt x="6" y="191"/>
                    <a:pt x="7" y="194"/>
                  </a:cubicBezTo>
                  <a:cubicBezTo>
                    <a:pt x="7" y="197"/>
                    <a:pt x="10" y="209"/>
                    <a:pt x="10" y="209"/>
                  </a:cubicBezTo>
                  <a:cubicBezTo>
                    <a:pt x="13" y="219"/>
                    <a:pt x="13" y="219"/>
                    <a:pt x="13" y="219"/>
                  </a:cubicBezTo>
                  <a:cubicBezTo>
                    <a:pt x="10" y="222"/>
                    <a:pt x="10" y="222"/>
                    <a:pt x="10" y="222"/>
                  </a:cubicBezTo>
                  <a:cubicBezTo>
                    <a:pt x="12" y="242"/>
                    <a:pt x="12" y="242"/>
                    <a:pt x="12" y="242"/>
                  </a:cubicBezTo>
                  <a:cubicBezTo>
                    <a:pt x="18" y="243"/>
                    <a:pt x="18" y="243"/>
                    <a:pt x="18" y="243"/>
                  </a:cubicBezTo>
                  <a:cubicBezTo>
                    <a:pt x="21" y="248"/>
                    <a:pt x="21" y="248"/>
                    <a:pt x="21" y="248"/>
                  </a:cubicBezTo>
                  <a:cubicBezTo>
                    <a:pt x="28" y="248"/>
                    <a:pt x="28" y="248"/>
                    <a:pt x="28" y="248"/>
                  </a:cubicBezTo>
                  <a:cubicBezTo>
                    <a:pt x="29" y="255"/>
                    <a:pt x="29" y="255"/>
                    <a:pt x="29" y="255"/>
                  </a:cubicBezTo>
                  <a:cubicBezTo>
                    <a:pt x="33" y="256"/>
                    <a:pt x="33" y="256"/>
                    <a:pt x="33" y="256"/>
                  </a:cubicBezTo>
                  <a:cubicBezTo>
                    <a:pt x="40" y="254"/>
                    <a:pt x="40" y="254"/>
                    <a:pt x="40" y="254"/>
                  </a:cubicBezTo>
                  <a:cubicBezTo>
                    <a:pt x="43" y="251"/>
                    <a:pt x="43" y="251"/>
                    <a:pt x="43" y="251"/>
                  </a:cubicBezTo>
                  <a:cubicBezTo>
                    <a:pt x="48" y="252"/>
                    <a:pt x="48" y="252"/>
                    <a:pt x="48" y="252"/>
                  </a:cubicBezTo>
                  <a:cubicBezTo>
                    <a:pt x="55" y="248"/>
                    <a:pt x="55" y="248"/>
                    <a:pt x="55" y="248"/>
                  </a:cubicBezTo>
                  <a:cubicBezTo>
                    <a:pt x="64" y="248"/>
                    <a:pt x="64" y="248"/>
                    <a:pt x="64" y="248"/>
                  </a:cubicBezTo>
                  <a:cubicBezTo>
                    <a:pt x="66" y="244"/>
                    <a:pt x="66" y="244"/>
                    <a:pt x="66" y="244"/>
                  </a:cubicBezTo>
                  <a:cubicBezTo>
                    <a:pt x="78" y="242"/>
                    <a:pt x="78" y="242"/>
                    <a:pt x="78" y="242"/>
                  </a:cubicBezTo>
                  <a:cubicBezTo>
                    <a:pt x="81" y="239"/>
                    <a:pt x="81" y="239"/>
                    <a:pt x="81" y="239"/>
                  </a:cubicBezTo>
                  <a:cubicBezTo>
                    <a:pt x="87" y="242"/>
                    <a:pt x="87" y="242"/>
                    <a:pt x="87" y="242"/>
                  </a:cubicBezTo>
                  <a:cubicBezTo>
                    <a:pt x="97" y="236"/>
                    <a:pt x="97" y="236"/>
                    <a:pt x="97" y="236"/>
                  </a:cubicBezTo>
                  <a:cubicBezTo>
                    <a:pt x="100" y="223"/>
                    <a:pt x="100" y="223"/>
                    <a:pt x="100" y="223"/>
                  </a:cubicBezTo>
                  <a:lnTo>
                    <a:pt x="114" y="204"/>
                  </a:lnTo>
                  <a:close/>
                  <a:moveTo>
                    <a:pt x="41" y="216"/>
                  </a:moveTo>
                  <a:cubicBezTo>
                    <a:pt x="41" y="218"/>
                    <a:pt x="45" y="219"/>
                    <a:pt x="43" y="222"/>
                  </a:cubicBezTo>
                  <a:cubicBezTo>
                    <a:pt x="39" y="222"/>
                    <a:pt x="36" y="218"/>
                    <a:pt x="30" y="219"/>
                  </a:cubicBezTo>
                  <a:cubicBezTo>
                    <a:pt x="29" y="216"/>
                    <a:pt x="32" y="213"/>
                    <a:pt x="34" y="212"/>
                  </a:cubicBezTo>
                  <a:cubicBezTo>
                    <a:pt x="34" y="209"/>
                    <a:pt x="34" y="204"/>
                    <a:pt x="37" y="201"/>
                  </a:cubicBezTo>
                  <a:cubicBezTo>
                    <a:pt x="38" y="201"/>
                    <a:pt x="39" y="199"/>
                    <a:pt x="41" y="200"/>
                  </a:cubicBezTo>
                  <a:cubicBezTo>
                    <a:pt x="41" y="203"/>
                    <a:pt x="37" y="203"/>
                    <a:pt x="37" y="206"/>
                  </a:cubicBezTo>
                  <a:cubicBezTo>
                    <a:pt x="37" y="208"/>
                    <a:pt x="37" y="210"/>
                    <a:pt x="39" y="211"/>
                  </a:cubicBezTo>
                  <a:cubicBezTo>
                    <a:pt x="41" y="210"/>
                    <a:pt x="43" y="209"/>
                    <a:pt x="45" y="209"/>
                  </a:cubicBezTo>
                  <a:cubicBezTo>
                    <a:pt x="47" y="212"/>
                    <a:pt x="41" y="212"/>
                    <a:pt x="41" y="216"/>
                  </a:cubicBezTo>
                  <a:close/>
                  <a:moveTo>
                    <a:pt x="57" y="221"/>
                  </a:moveTo>
                  <a:cubicBezTo>
                    <a:pt x="56" y="219"/>
                    <a:pt x="53" y="218"/>
                    <a:pt x="53" y="215"/>
                  </a:cubicBezTo>
                  <a:cubicBezTo>
                    <a:pt x="52" y="209"/>
                    <a:pt x="57" y="206"/>
                    <a:pt x="56" y="200"/>
                  </a:cubicBezTo>
                  <a:cubicBezTo>
                    <a:pt x="60" y="199"/>
                    <a:pt x="57" y="191"/>
                    <a:pt x="62" y="196"/>
                  </a:cubicBezTo>
                  <a:cubicBezTo>
                    <a:pt x="58" y="200"/>
                    <a:pt x="58" y="208"/>
                    <a:pt x="57" y="214"/>
                  </a:cubicBezTo>
                  <a:cubicBezTo>
                    <a:pt x="58" y="220"/>
                    <a:pt x="65" y="217"/>
                    <a:pt x="68" y="220"/>
                  </a:cubicBezTo>
                  <a:cubicBezTo>
                    <a:pt x="66" y="224"/>
                    <a:pt x="60" y="221"/>
                    <a:pt x="57" y="221"/>
                  </a:cubicBezTo>
                  <a:close/>
                  <a:moveTo>
                    <a:pt x="114" y="193"/>
                  </a:moveTo>
                  <a:cubicBezTo>
                    <a:pt x="113" y="195"/>
                    <a:pt x="113" y="198"/>
                    <a:pt x="111" y="197"/>
                  </a:cubicBezTo>
                  <a:cubicBezTo>
                    <a:pt x="107" y="197"/>
                    <a:pt x="106" y="192"/>
                    <a:pt x="105" y="189"/>
                  </a:cubicBezTo>
                  <a:cubicBezTo>
                    <a:pt x="105" y="188"/>
                    <a:pt x="106" y="187"/>
                    <a:pt x="107" y="187"/>
                  </a:cubicBezTo>
                  <a:cubicBezTo>
                    <a:pt x="110" y="188"/>
                    <a:pt x="106" y="193"/>
                    <a:pt x="110" y="195"/>
                  </a:cubicBezTo>
                  <a:cubicBezTo>
                    <a:pt x="114" y="194"/>
                    <a:pt x="109" y="191"/>
                    <a:pt x="110" y="188"/>
                  </a:cubicBezTo>
                  <a:cubicBezTo>
                    <a:pt x="111" y="187"/>
                    <a:pt x="107" y="185"/>
                    <a:pt x="110" y="184"/>
                  </a:cubicBezTo>
                  <a:cubicBezTo>
                    <a:pt x="114" y="185"/>
                    <a:pt x="111" y="191"/>
                    <a:pt x="114" y="193"/>
                  </a:cubicBezTo>
                  <a:close/>
                  <a:moveTo>
                    <a:pt x="107" y="160"/>
                  </a:moveTo>
                  <a:cubicBezTo>
                    <a:pt x="109" y="161"/>
                    <a:pt x="112" y="162"/>
                    <a:pt x="112" y="165"/>
                  </a:cubicBezTo>
                  <a:cubicBezTo>
                    <a:pt x="112" y="167"/>
                    <a:pt x="111" y="168"/>
                    <a:pt x="110" y="167"/>
                  </a:cubicBezTo>
                  <a:cubicBezTo>
                    <a:pt x="106" y="167"/>
                    <a:pt x="104" y="164"/>
                    <a:pt x="102" y="162"/>
                  </a:cubicBezTo>
                  <a:cubicBezTo>
                    <a:pt x="102" y="159"/>
                    <a:pt x="106" y="160"/>
                    <a:pt x="107" y="160"/>
                  </a:cubicBezTo>
                  <a:close/>
                  <a:moveTo>
                    <a:pt x="94" y="188"/>
                  </a:moveTo>
                  <a:cubicBezTo>
                    <a:pt x="88" y="187"/>
                    <a:pt x="90" y="174"/>
                    <a:pt x="85" y="183"/>
                  </a:cubicBezTo>
                  <a:cubicBezTo>
                    <a:pt x="82" y="182"/>
                    <a:pt x="84" y="180"/>
                    <a:pt x="84" y="178"/>
                  </a:cubicBezTo>
                  <a:cubicBezTo>
                    <a:pt x="85" y="176"/>
                    <a:pt x="85" y="176"/>
                    <a:pt x="85" y="176"/>
                  </a:cubicBezTo>
                  <a:cubicBezTo>
                    <a:pt x="87" y="176"/>
                    <a:pt x="87" y="176"/>
                    <a:pt x="87" y="176"/>
                  </a:cubicBezTo>
                  <a:cubicBezTo>
                    <a:pt x="91" y="178"/>
                    <a:pt x="95" y="181"/>
                    <a:pt x="95" y="186"/>
                  </a:cubicBezTo>
                  <a:cubicBezTo>
                    <a:pt x="96" y="187"/>
                    <a:pt x="94" y="187"/>
                    <a:pt x="94" y="188"/>
                  </a:cubicBezTo>
                  <a:close/>
                  <a:moveTo>
                    <a:pt x="88" y="17"/>
                  </a:moveTo>
                  <a:cubicBezTo>
                    <a:pt x="89" y="17"/>
                    <a:pt x="90" y="15"/>
                    <a:pt x="92" y="15"/>
                  </a:cubicBezTo>
                  <a:cubicBezTo>
                    <a:pt x="93" y="17"/>
                    <a:pt x="97" y="21"/>
                    <a:pt x="92" y="22"/>
                  </a:cubicBezTo>
                  <a:cubicBezTo>
                    <a:pt x="88" y="23"/>
                    <a:pt x="86" y="27"/>
                    <a:pt x="81" y="25"/>
                  </a:cubicBezTo>
                  <a:cubicBezTo>
                    <a:pt x="80" y="24"/>
                    <a:pt x="78" y="23"/>
                    <a:pt x="79" y="22"/>
                  </a:cubicBezTo>
                  <a:cubicBezTo>
                    <a:pt x="82" y="20"/>
                    <a:pt x="86" y="19"/>
                    <a:pt x="88" y="17"/>
                  </a:cubicBezTo>
                  <a:close/>
                  <a:moveTo>
                    <a:pt x="80" y="39"/>
                  </a:moveTo>
                  <a:cubicBezTo>
                    <a:pt x="83" y="40"/>
                    <a:pt x="88" y="38"/>
                    <a:pt x="89" y="40"/>
                  </a:cubicBezTo>
                  <a:cubicBezTo>
                    <a:pt x="88" y="42"/>
                    <a:pt x="86" y="43"/>
                    <a:pt x="84" y="43"/>
                  </a:cubicBezTo>
                  <a:cubicBezTo>
                    <a:pt x="81" y="44"/>
                    <a:pt x="79" y="42"/>
                    <a:pt x="78" y="40"/>
                  </a:cubicBezTo>
                  <a:cubicBezTo>
                    <a:pt x="77" y="40"/>
                    <a:pt x="79" y="38"/>
                    <a:pt x="80" y="39"/>
                  </a:cubicBezTo>
                  <a:close/>
                  <a:moveTo>
                    <a:pt x="77" y="137"/>
                  </a:moveTo>
                  <a:cubicBezTo>
                    <a:pt x="74" y="134"/>
                    <a:pt x="71" y="129"/>
                    <a:pt x="74" y="127"/>
                  </a:cubicBezTo>
                  <a:cubicBezTo>
                    <a:pt x="76" y="127"/>
                    <a:pt x="75" y="131"/>
                    <a:pt x="78" y="129"/>
                  </a:cubicBezTo>
                  <a:cubicBezTo>
                    <a:pt x="78" y="135"/>
                    <a:pt x="86" y="130"/>
                    <a:pt x="83" y="135"/>
                  </a:cubicBezTo>
                  <a:cubicBezTo>
                    <a:pt x="81" y="137"/>
                    <a:pt x="79" y="138"/>
                    <a:pt x="77" y="137"/>
                  </a:cubicBezTo>
                  <a:close/>
                  <a:moveTo>
                    <a:pt x="78" y="169"/>
                  </a:moveTo>
                  <a:cubicBezTo>
                    <a:pt x="78" y="167"/>
                    <a:pt x="77" y="165"/>
                    <a:pt x="79" y="164"/>
                  </a:cubicBezTo>
                  <a:cubicBezTo>
                    <a:pt x="81" y="166"/>
                    <a:pt x="80" y="169"/>
                    <a:pt x="82" y="171"/>
                  </a:cubicBezTo>
                  <a:cubicBezTo>
                    <a:pt x="83" y="172"/>
                    <a:pt x="88" y="168"/>
                    <a:pt x="88" y="172"/>
                  </a:cubicBezTo>
                  <a:cubicBezTo>
                    <a:pt x="88" y="173"/>
                    <a:pt x="87" y="174"/>
                    <a:pt x="86" y="175"/>
                  </a:cubicBezTo>
                  <a:cubicBezTo>
                    <a:pt x="84" y="175"/>
                    <a:pt x="84" y="175"/>
                    <a:pt x="84" y="175"/>
                  </a:cubicBezTo>
                  <a:cubicBezTo>
                    <a:pt x="81" y="174"/>
                    <a:pt x="78" y="172"/>
                    <a:pt x="78" y="169"/>
                  </a:cubicBezTo>
                  <a:close/>
                  <a:moveTo>
                    <a:pt x="97" y="218"/>
                  </a:moveTo>
                  <a:cubicBezTo>
                    <a:pt x="95" y="220"/>
                    <a:pt x="91" y="221"/>
                    <a:pt x="88" y="220"/>
                  </a:cubicBezTo>
                  <a:cubicBezTo>
                    <a:pt x="85" y="217"/>
                    <a:pt x="78" y="216"/>
                    <a:pt x="82" y="210"/>
                  </a:cubicBezTo>
                  <a:cubicBezTo>
                    <a:pt x="84" y="209"/>
                    <a:pt x="84" y="209"/>
                    <a:pt x="84" y="209"/>
                  </a:cubicBezTo>
                  <a:cubicBezTo>
                    <a:pt x="86" y="210"/>
                    <a:pt x="88" y="209"/>
                    <a:pt x="89" y="211"/>
                  </a:cubicBezTo>
                  <a:cubicBezTo>
                    <a:pt x="92" y="210"/>
                    <a:pt x="93" y="205"/>
                    <a:pt x="96" y="206"/>
                  </a:cubicBezTo>
                  <a:cubicBezTo>
                    <a:pt x="97" y="210"/>
                    <a:pt x="99" y="214"/>
                    <a:pt x="97" y="218"/>
                  </a:cubicBezTo>
                  <a:close/>
                  <a:moveTo>
                    <a:pt x="97" y="202"/>
                  </a:moveTo>
                  <a:cubicBezTo>
                    <a:pt x="95" y="200"/>
                    <a:pt x="92" y="198"/>
                    <a:pt x="91" y="195"/>
                  </a:cubicBezTo>
                  <a:cubicBezTo>
                    <a:pt x="91" y="193"/>
                    <a:pt x="91" y="192"/>
                    <a:pt x="92" y="190"/>
                  </a:cubicBezTo>
                  <a:cubicBezTo>
                    <a:pt x="93" y="190"/>
                    <a:pt x="94" y="191"/>
                    <a:pt x="94" y="191"/>
                  </a:cubicBezTo>
                  <a:cubicBezTo>
                    <a:pt x="93" y="193"/>
                    <a:pt x="93" y="195"/>
                    <a:pt x="95" y="196"/>
                  </a:cubicBezTo>
                  <a:cubicBezTo>
                    <a:pt x="97" y="197"/>
                    <a:pt x="100" y="199"/>
                    <a:pt x="101" y="202"/>
                  </a:cubicBezTo>
                  <a:cubicBezTo>
                    <a:pt x="103" y="203"/>
                    <a:pt x="105" y="197"/>
                    <a:pt x="107" y="202"/>
                  </a:cubicBezTo>
                  <a:cubicBezTo>
                    <a:pt x="106" y="205"/>
                    <a:pt x="106" y="210"/>
                    <a:pt x="102" y="211"/>
                  </a:cubicBezTo>
                  <a:cubicBezTo>
                    <a:pt x="98" y="211"/>
                    <a:pt x="99" y="205"/>
                    <a:pt x="97" y="202"/>
                  </a:cubicBezTo>
                  <a:close/>
                </a:path>
              </a:pathLst>
            </a:custGeom>
            <a:solidFill>
              <a:schemeClr val="tx2">
                <a:alpha val="50195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ea typeface="ＭＳ Ｐゴシック" charset="-128"/>
              </a:endParaRPr>
            </a:p>
          </p:txBody>
        </p:sp>
        <p:sp>
          <p:nvSpPr>
            <p:cNvPr id="207911" name="Freeform 39"/>
            <p:cNvSpPr>
              <a:spLocks noChangeAspect="1" noEditPoints="1"/>
            </p:cNvSpPr>
            <p:nvPr/>
          </p:nvSpPr>
          <p:spPr bwMode="gray">
            <a:xfrm>
              <a:off x="2941" y="-68"/>
              <a:ext cx="534" cy="351"/>
            </a:xfrm>
            <a:custGeom>
              <a:avLst/>
              <a:gdLst>
                <a:gd name="T0" fmla="*/ 3392 w 71"/>
                <a:gd name="T1" fmla="*/ 10652 h 46"/>
                <a:gd name="T2" fmla="*/ 0 w 71"/>
                <a:gd name="T3" fmla="*/ 12865 h 46"/>
                <a:gd name="T4" fmla="*/ 850 w 71"/>
                <a:gd name="T5" fmla="*/ 16886 h 46"/>
                <a:gd name="T6" fmla="*/ 2542 w 71"/>
                <a:gd name="T7" fmla="*/ 16886 h 46"/>
                <a:gd name="T8" fmla="*/ 3392 w 71"/>
                <a:gd name="T9" fmla="*/ 15078 h 46"/>
                <a:gd name="T10" fmla="*/ 7243 w 71"/>
                <a:gd name="T11" fmla="*/ 12865 h 46"/>
                <a:gd name="T12" fmla="*/ 6393 w 71"/>
                <a:gd name="T13" fmla="*/ 11530 h 46"/>
                <a:gd name="T14" fmla="*/ 3392 w 71"/>
                <a:gd name="T15" fmla="*/ 10652 h 46"/>
                <a:gd name="T16" fmla="*/ 5092 w 71"/>
                <a:gd name="T17" fmla="*/ 7104 h 46"/>
                <a:gd name="T18" fmla="*/ 4693 w 71"/>
                <a:gd name="T19" fmla="*/ 5761 h 46"/>
                <a:gd name="T20" fmla="*/ 3392 w 71"/>
                <a:gd name="T21" fmla="*/ 5761 h 46"/>
                <a:gd name="T22" fmla="*/ 1301 w 71"/>
                <a:gd name="T23" fmla="*/ 6638 h 46"/>
                <a:gd name="T24" fmla="*/ 2542 w 71"/>
                <a:gd name="T25" fmla="*/ 8439 h 46"/>
                <a:gd name="T26" fmla="*/ 5092 w 71"/>
                <a:gd name="T27" fmla="*/ 7104 h 46"/>
                <a:gd name="T28" fmla="*/ 28054 w 71"/>
                <a:gd name="T29" fmla="*/ 14673 h 46"/>
                <a:gd name="T30" fmla="*/ 28054 w 71"/>
                <a:gd name="T31" fmla="*/ 4891 h 46"/>
                <a:gd name="T32" fmla="*/ 29355 w 71"/>
                <a:gd name="T33" fmla="*/ 4021 h 46"/>
                <a:gd name="T34" fmla="*/ 29754 w 71"/>
                <a:gd name="T35" fmla="*/ 1808 h 46"/>
                <a:gd name="T36" fmla="*/ 22970 w 71"/>
                <a:gd name="T37" fmla="*/ 465 h 46"/>
                <a:gd name="T38" fmla="*/ 20871 w 71"/>
                <a:gd name="T39" fmla="*/ 0 h 46"/>
                <a:gd name="T40" fmla="*/ 17878 w 71"/>
                <a:gd name="T41" fmla="*/ 1808 h 46"/>
                <a:gd name="T42" fmla="*/ 13636 w 71"/>
                <a:gd name="T43" fmla="*/ 870 h 46"/>
                <a:gd name="T44" fmla="*/ 7634 w 71"/>
                <a:gd name="T45" fmla="*/ 6226 h 46"/>
                <a:gd name="T46" fmla="*/ 7243 w 71"/>
                <a:gd name="T47" fmla="*/ 7104 h 46"/>
                <a:gd name="T48" fmla="*/ 9785 w 71"/>
                <a:gd name="T49" fmla="*/ 8905 h 46"/>
                <a:gd name="T50" fmla="*/ 9334 w 71"/>
                <a:gd name="T51" fmla="*/ 13796 h 46"/>
                <a:gd name="T52" fmla="*/ 11936 w 71"/>
                <a:gd name="T53" fmla="*/ 14673 h 46"/>
                <a:gd name="T54" fmla="*/ 13177 w 71"/>
                <a:gd name="T55" fmla="*/ 16886 h 46"/>
                <a:gd name="T56" fmla="*/ 16577 w 71"/>
                <a:gd name="T57" fmla="*/ 16421 h 46"/>
                <a:gd name="T58" fmla="*/ 19570 w 71"/>
                <a:gd name="T59" fmla="*/ 16421 h 46"/>
                <a:gd name="T60" fmla="*/ 21270 w 71"/>
                <a:gd name="T61" fmla="*/ 19099 h 46"/>
                <a:gd name="T62" fmla="*/ 24271 w 71"/>
                <a:gd name="T63" fmla="*/ 20434 h 46"/>
                <a:gd name="T64" fmla="*/ 30205 w 71"/>
                <a:gd name="T65" fmla="*/ 19969 h 46"/>
                <a:gd name="T66" fmla="*/ 30205 w 71"/>
                <a:gd name="T67" fmla="*/ 15543 h 46"/>
                <a:gd name="T68" fmla="*/ 28054 w 71"/>
                <a:gd name="T69" fmla="*/ 14673 h 4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1"/>
                <a:gd name="T106" fmla="*/ 0 h 46"/>
                <a:gd name="T107" fmla="*/ 71 w 71"/>
                <a:gd name="T108" fmla="*/ 46 h 4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1" h="46">
                  <a:moveTo>
                    <a:pt x="8" y="24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5" y="26"/>
                    <a:pt x="15" y="26"/>
                    <a:pt x="15" y="26"/>
                  </a:cubicBezTo>
                  <a:lnTo>
                    <a:pt x="8" y="24"/>
                  </a:lnTo>
                  <a:close/>
                  <a:moveTo>
                    <a:pt x="12" y="16"/>
                  </a:moveTo>
                  <a:cubicBezTo>
                    <a:pt x="11" y="13"/>
                    <a:pt x="11" y="13"/>
                    <a:pt x="11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6" y="19"/>
                    <a:pt x="6" y="19"/>
                    <a:pt x="6" y="19"/>
                  </a:cubicBezTo>
                  <a:lnTo>
                    <a:pt x="12" y="16"/>
                  </a:lnTo>
                  <a:close/>
                  <a:moveTo>
                    <a:pt x="66" y="33"/>
                  </a:moveTo>
                  <a:cubicBezTo>
                    <a:pt x="61" y="26"/>
                    <a:pt x="66" y="19"/>
                    <a:pt x="66" y="11"/>
                  </a:cubicBezTo>
                  <a:cubicBezTo>
                    <a:pt x="66" y="10"/>
                    <a:pt x="68" y="9"/>
                    <a:pt x="69" y="9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54" y="1"/>
                    <a:pt x="54" y="1"/>
                    <a:pt x="54" y="1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50" y="43"/>
                    <a:pt x="50" y="43"/>
                    <a:pt x="50" y="43"/>
                  </a:cubicBezTo>
                  <a:cubicBezTo>
                    <a:pt x="57" y="46"/>
                    <a:pt x="57" y="46"/>
                    <a:pt x="57" y="46"/>
                  </a:cubicBezTo>
                  <a:cubicBezTo>
                    <a:pt x="71" y="45"/>
                    <a:pt x="71" y="45"/>
                    <a:pt x="71" y="45"/>
                  </a:cubicBezTo>
                  <a:cubicBezTo>
                    <a:pt x="71" y="35"/>
                    <a:pt x="71" y="35"/>
                    <a:pt x="71" y="35"/>
                  </a:cubicBezTo>
                  <a:cubicBezTo>
                    <a:pt x="69" y="37"/>
                    <a:pt x="67" y="34"/>
                    <a:pt x="66" y="33"/>
                  </a:cubicBezTo>
                  <a:close/>
                </a:path>
              </a:pathLst>
            </a:custGeom>
            <a:solidFill>
              <a:schemeClr val="tx2">
                <a:alpha val="50195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ea typeface="ＭＳ Ｐゴシック" charset="-128"/>
              </a:endParaRPr>
            </a:p>
          </p:txBody>
        </p:sp>
        <p:sp>
          <p:nvSpPr>
            <p:cNvPr id="207912" name="Freeform 40"/>
            <p:cNvSpPr>
              <a:spLocks noChangeAspect="1"/>
            </p:cNvSpPr>
            <p:nvPr/>
          </p:nvSpPr>
          <p:spPr bwMode="gray">
            <a:xfrm>
              <a:off x="2825" y="214"/>
              <a:ext cx="680" cy="430"/>
            </a:xfrm>
            <a:custGeom>
              <a:avLst/>
              <a:gdLst>
                <a:gd name="T0" fmla="*/ 10806 w 111"/>
                <a:gd name="T1" fmla="*/ 10676 h 70"/>
                <a:gd name="T2" fmla="*/ 17227 w 111"/>
                <a:gd name="T3" fmla="*/ 12040 h 70"/>
                <a:gd name="T4" fmla="*/ 20455 w 111"/>
                <a:gd name="T5" fmla="*/ 16223 h 70"/>
                <a:gd name="T6" fmla="*/ 22293 w 111"/>
                <a:gd name="T7" fmla="*/ 16223 h 70"/>
                <a:gd name="T8" fmla="*/ 25521 w 111"/>
                <a:gd name="T9" fmla="*/ 12753 h 70"/>
                <a:gd name="T10" fmla="*/ 25521 w 111"/>
                <a:gd name="T11" fmla="*/ 7887 h 70"/>
                <a:gd name="T12" fmla="*/ 24131 w 111"/>
                <a:gd name="T13" fmla="*/ 5811 h 70"/>
                <a:gd name="T14" fmla="*/ 24357 w 111"/>
                <a:gd name="T15" fmla="*/ 2304 h 70"/>
                <a:gd name="T16" fmla="*/ 20455 w 111"/>
                <a:gd name="T17" fmla="*/ 2568 h 70"/>
                <a:gd name="T18" fmla="*/ 18391 w 111"/>
                <a:gd name="T19" fmla="*/ 1622 h 70"/>
                <a:gd name="T20" fmla="*/ 17227 w 111"/>
                <a:gd name="T21" fmla="*/ 0 h 70"/>
                <a:gd name="T22" fmla="*/ 15389 w 111"/>
                <a:gd name="T23" fmla="*/ 0 h 70"/>
                <a:gd name="T24" fmla="*/ 13098 w 111"/>
                <a:gd name="T25" fmla="*/ 227 h 70"/>
                <a:gd name="T26" fmla="*/ 13098 w 111"/>
                <a:gd name="T27" fmla="*/ 682 h 70"/>
                <a:gd name="T28" fmla="*/ 13324 w 111"/>
                <a:gd name="T29" fmla="*/ 2568 h 70"/>
                <a:gd name="T30" fmla="*/ 12424 w 111"/>
                <a:gd name="T31" fmla="*/ 6714 h 70"/>
                <a:gd name="T32" fmla="*/ 10359 w 111"/>
                <a:gd name="T33" fmla="*/ 6941 h 70"/>
                <a:gd name="T34" fmla="*/ 8031 w 111"/>
                <a:gd name="T35" fmla="*/ 4189 h 70"/>
                <a:gd name="T36" fmla="*/ 6904 w 111"/>
                <a:gd name="T37" fmla="*/ 1849 h 70"/>
                <a:gd name="T38" fmla="*/ 4619 w 111"/>
                <a:gd name="T39" fmla="*/ 3016 h 70"/>
                <a:gd name="T40" fmla="*/ 2291 w 111"/>
                <a:gd name="T41" fmla="*/ 3698 h 70"/>
                <a:gd name="T42" fmla="*/ 2291 w 111"/>
                <a:gd name="T43" fmla="*/ 7433 h 70"/>
                <a:gd name="T44" fmla="*/ 674 w 111"/>
                <a:gd name="T45" fmla="*/ 9282 h 70"/>
                <a:gd name="T46" fmla="*/ 0 w 111"/>
                <a:gd name="T47" fmla="*/ 11131 h 70"/>
                <a:gd name="T48" fmla="*/ 1164 w 111"/>
                <a:gd name="T49" fmla="*/ 12753 h 70"/>
                <a:gd name="T50" fmla="*/ 3002 w 111"/>
                <a:gd name="T51" fmla="*/ 10676 h 70"/>
                <a:gd name="T52" fmla="*/ 10806 w 111"/>
                <a:gd name="T53" fmla="*/ 10676 h 70"/>
                <a:gd name="T54" fmla="*/ 10806 w 111"/>
                <a:gd name="T55" fmla="*/ 10676 h 7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1"/>
                <a:gd name="T85" fmla="*/ 0 h 70"/>
                <a:gd name="T86" fmla="*/ 111 w 111"/>
                <a:gd name="T87" fmla="*/ 70 h 7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1" h="70">
                  <a:moveTo>
                    <a:pt x="47" y="46"/>
                  </a:moveTo>
                  <a:lnTo>
                    <a:pt x="75" y="52"/>
                  </a:lnTo>
                  <a:lnTo>
                    <a:pt x="89" y="70"/>
                  </a:lnTo>
                  <a:lnTo>
                    <a:pt x="97" y="70"/>
                  </a:lnTo>
                  <a:lnTo>
                    <a:pt x="111" y="55"/>
                  </a:lnTo>
                  <a:lnTo>
                    <a:pt x="111" y="34"/>
                  </a:lnTo>
                  <a:lnTo>
                    <a:pt x="105" y="25"/>
                  </a:lnTo>
                  <a:lnTo>
                    <a:pt x="106" y="10"/>
                  </a:lnTo>
                  <a:lnTo>
                    <a:pt x="89" y="11"/>
                  </a:lnTo>
                  <a:lnTo>
                    <a:pt x="80" y="7"/>
                  </a:lnTo>
                  <a:lnTo>
                    <a:pt x="75" y="0"/>
                  </a:lnTo>
                  <a:lnTo>
                    <a:pt x="67" y="0"/>
                  </a:lnTo>
                  <a:lnTo>
                    <a:pt x="57" y="1"/>
                  </a:lnTo>
                  <a:lnTo>
                    <a:pt x="57" y="3"/>
                  </a:lnTo>
                  <a:lnTo>
                    <a:pt x="58" y="11"/>
                  </a:lnTo>
                  <a:lnTo>
                    <a:pt x="54" y="29"/>
                  </a:lnTo>
                  <a:lnTo>
                    <a:pt x="45" y="30"/>
                  </a:lnTo>
                  <a:lnTo>
                    <a:pt x="35" y="18"/>
                  </a:lnTo>
                  <a:lnTo>
                    <a:pt x="30" y="8"/>
                  </a:lnTo>
                  <a:lnTo>
                    <a:pt x="20" y="13"/>
                  </a:lnTo>
                  <a:lnTo>
                    <a:pt x="10" y="16"/>
                  </a:lnTo>
                  <a:lnTo>
                    <a:pt x="10" y="32"/>
                  </a:lnTo>
                  <a:lnTo>
                    <a:pt x="3" y="40"/>
                  </a:lnTo>
                  <a:lnTo>
                    <a:pt x="0" y="48"/>
                  </a:lnTo>
                  <a:lnTo>
                    <a:pt x="5" y="55"/>
                  </a:lnTo>
                  <a:lnTo>
                    <a:pt x="13" y="46"/>
                  </a:lnTo>
                  <a:lnTo>
                    <a:pt x="47" y="46"/>
                  </a:lnTo>
                  <a:close/>
                </a:path>
              </a:pathLst>
            </a:custGeom>
            <a:solidFill>
              <a:schemeClr val="tx2">
                <a:alpha val="50195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ea typeface="ＭＳ Ｐゴシック" charset="-128"/>
              </a:endParaRPr>
            </a:p>
          </p:txBody>
        </p:sp>
        <p:sp>
          <p:nvSpPr>
            <p:cNvPr id="207913" name="Freeform 41"/>
            <p:cNvSpPr>
              <a:spLocks noChangeAspect="1"/>
            </p:cNvSpPr>
            <p:nvPr/>
          </p:nvSpPr>
          <p:spPr bwMode="gray">
            <a:xfrm>
              <a:off x="2212" y="760"/>
              <a:ext cx="957" cy="885"/>
            </a:xfrm>
            <a:custGeom>
              <a:avLst/>
              <a:gdLst>
                <a:gd name="T0" fmla="*/ 36016 w 156"/>
                <a:gd name="T1" fmla="*/ 25081 h 144"/>
                <a:gd name="T2" fmla="*/ 35335 w 156"/>
                <a:gd name="T3" fmla="*/ 20662 h 144"/>
                <a:gd name="T4" fmla="*/ 34851 w 156"/>
                <a:gd name="T5" fmla="*/ 17411 h 144"/>
                <a:gd name="T6" fmla="*/ 32329 w 156"/>
                <a:gd name="T7" fmla="*/ 14842 h 144"/>
                <a:gd name="T8" fmla="*/ 34851 w 156"/>
                <a:gd name="T9" fmla="*/ 12089 h 144"/>
                <a:gd name="T10" fmla="*/ 33004 w 156"/>
                <a:gd name="T11" fmla="*/ 8119 h 144"/>
                <a:gd name="T12" fmla="*/ 33004 w 156"/>
                <a:gd name="T13" fmla="*/ 4419 h 144"/>
                <a:gd name="T14" fmla="*/ 32329 w 156"/>
                <a:gd name="T15" fmla="*/ 2796 h 144"/>
                <a:gd name="T16" fmla="*/ 30710 w 156"/>
                <a:gd name="T17" fmla="*/ 3251 h 144"/>
                <a:gd name="T18" fmla="*/ 25630 w 156"/>
                <a:gd name="T19" fmla="*/ 3472 h 144"/>
                <a:gd name="T20" fmla="*/ 22618 w 156"/>
                <a:gd name="T21" fmla="*/ 2796 h 144"/>
                <a:gd name="T22" fmla="*/ 20551 w 156"/>
                <a:gd name="T23" fmla="*/ 2569 h 144"/>
                <a:gd name="T24" fmla="*/ 19870 w 156"/>
                <a:gd name="T25" fmla="*/ 2305 h 144"/>
                <a:gd name="T26" fmla="*/ 17766 w 156"/>
                <a:gd name="T27" fmla="*/ 3700 h 144"/>
                <a:gd name="T28" fmla="*/ 16637 w 156"/>
                <a:gd name="T29" fmla="*/ 3472 h 144"/>
                <a:gd name="T30" fmla="*/ 15465 w 156"/>
                <a:gd name="T31" fmla="*/ 3251 h 144"/>
                <a:gd name="T32" fmla="*/ 15245 w 156"/>
                <a:gd name="T33" fmla="*/ 946 h 144"/>
                <a:gd name="T34" fmla="*/ 11551 w 156"/>
                <a:gd name="T35" fmla="*/ 0 h 144"/>
                <a:gd name="T36" fmla="*/ 10159 w 156"/>
                <a:gd name="T37" fmla="*/ 1395 h 144"/>
                <a:gd name="T38" fmla="*/ 7601 w 156"/>
                <a:gd name="T39" fmla="*/ 2305 h 144"/>
                <a:gd name="T40" fmla="*/ 4852 w 156"/>
                <a:gd name="T41" fmla="*/ 4646 h 144"/>
                <a:gd name="T42" fmla="*/ 2294 w 156"/>
                <a:gd name="T43" fmla="*/ 4874 h 144"/>
                <a:gd name="T44" fmla="*/ 0 w 156"/>
                <a:gd name="T45" fmla="*/ 6041 h 144"/>
                <a:gd name="T46" fmla="*/ 454 w 156"/>
                <a:gd name="T47" fmla="*/ 8838 h 144"/>
                <a:gd name="T48" fmla="*/ 227 w 156"/>
                <a:gd name="T49" fmla="*/ 13220 h 144"/>
                <a:gd name="T50" fmla="*/ 3012 w 156"/>
                <a:gd name="T51" fmla="*/ 22512 h 144"/>
                <a:gd name="T52" fmla="*/ 5306 w 156"/>
                <a:gd name="T53" fmla="*/ 23231 h 144"/>
                <a:gd name="T54" fmla="*/ 7601 w 156"/>
                <a:gd name="T55" fmla="*/ 26704 h 144"/>
                <a:gd name="T56" fmla="*/ 10159 w 156"/>
                <a:gd name="T57" fmla="*/ 26212 h 144"/>
                <a:gd name="T58" fmla="*/ 15465 w 156"/>
                <a:gd name="T59" fmla="*/ 31123 h 144"/>
                <a:gd name="T60" fmla="*/ 17312 w 156"/>
                <a:gd name="T61" fmla="*/ 31123 h 144"/>
                <a:gd name="T62" fmla="*/ 20097 w 156"/>
                <a:gd name="T63" fmla="*/ 32481 h 144"/>
                <a:gd name="T64" fmla="*/ 27244 w 156"/>
                <a:gd name="T65" fmla="*/ 31350 h 144"/>
                <a:gd name="T66" fmla="*/ 29317 w 156"/>
                <a:gd name="T67" fmla="*/ 33427 h 144"/>
                <a:gd name="T68" fmla="*/ 31158 w 156"/>
                <a:gd name="T69" fmla="*/ 32032 h 144"/>
                <a:gd name="T70" fmla="*/ 30710 w 156"/>
                <a:gd name="T71" fmla="*/ 30403 h 144"/>
                <a:gd name="T72" fmla="*/ 36016 w 156"/>
                <a:gd name="T73" fmla="*/ 25081 h 144"/>
                <a:gd name="T74" fmla="*/ 36016 w 156"/>
                <a:gd name="T75" fmla="*/ 25081 h 14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56"/>
                <a:gd name="T115" fmla="*/ 0 h 144"/>
                <a:gd name="T116" fmla="*/ 156 w 156"/>
                <a:gd name="T117" fmla="*/ 144 h 14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56" h="144">
                  <a:moveTo>
                    <a:pt x="156" y="108"/>
                  </a:moveTo>
                  <a:lnTo>
                    <a:pt x="153" y="89"/>
                  </a:lnTo>
                  <a:lnTo>
                    <a:pt x="151" y="75"/>
                  </a:lnTo>
                  <a:lnTo>
                    <a:pt x="140" y="64"/>
                  </a:lnTo>
                  <a:lnTo>
                    <a:pt x="151" y="52"/>
                  </a:lnTo>
                  <a:lnTo>
                    <a:pt x="143" y="35"/>
                  </a:lnTo>
                  <a:lnTo>
                    <a:pt x="143" y="19"/>
                  </a:lnTo>
                  <a:lnTo>
                    <a:pt x="140" y="12"/>
                  </a:lnTo>
                  <a:lnTo>
                    <a:pt x="133" y="14"/>
                  </a:lnTo>
                  <a:lnTo>
                    <a:pt x="111" y="15"/>
                  </a:lnTo>
                  <a:lnTo>
                    <a:pt x="98" y="12"/>
                  </a:lnTo>
                  <a:lnTo>
                    <a:pt x="89" y="11"/>
                  </a:lnTo>
                  <a:lnTo>
                    <a:pt x="86" y="10"/>
                  </a:lnTo>
                  <a:lnTo>
                    <a:pt x="77" y="16"/>
                  </a:lnTo>
                  <a:lnTo>
                    <a:pt x="72" y="15"/>
                  </a:lnTo>
                  <a:lnTo>
                    <a:pt x="67" y="14"/>
                  </a:lnTo>
                  <a:lnTo>
                    <a:pt x="66" y="4"/>
                  </a:lnTo>
                  <a:lnTo>
                    <a:pt x="50" y="0"/>
                  </a:lnTo>
                  <a:lnTo>
                    <a:pt x="44" y="6"/>
                  </a:lnTo>
                  <a:lnTo>
                    <a:pt x="33" y="10"/>
                  </a:lnTo>
                  <a:lnTo>
                    <a:pt x="21" y="20"/>
                  </a:lnTo>
                  <a:lnTo>
                    <a:pt x="10" y="21"/>
                  </a:lnTo>
                  <a:lnTo>
                    <a:pt x="0" y="26"/>
                  </a:lnTo>
                  <a:lnTo>
                    <a:pt x="2" y="38"/>
                  </a:lnTo>
                  <a:lnTo>
                    <a:pt x="1" y="57"/>
                  </a:lnTo>
                  <a:lnTo>
                    <a:pt x="13" y="97"/>
                  </a:lnTo>
                  <a:lnTo>
                    <a:pt x="23" y="100"/>
                  </a:lnTo>
                  <a:lnTo>
                    <a:pt x="33" y="115"/>
                  </a:lnTo>
                  <a:lnTo>
                    <a:pt x="44" y="113"/>
                  </a:lnTo>
                  <a:lnTo>
                    <a:pt x="67" y="134"/>
                  </a:lnTo>
                  <a:lnTo>
                    <a:pt x="75" y="134"/>
                  </a:lnTo>
                  <a:lnTo>
                    <a:pt x="87" y="140"/>
                  </a:lnTo>
                  <a:lnTo>
                    <a:pt x="118" y="135"/>
                  </a:lnTo>
                  <a:lnTo>
                    <a:pt x="127" y="144"/>
                  </a:lnTo>
                  <a:lnTo>
                    <a:pt x="135" y="138"/>
                  </a:lnTo>
                  <a:lnTo>
                    <a:pt x="133" y="131"/>
                  </a:lnTo>
                  <a:lnTo>
                    <a:pt x="156" y="108"/>
                  </a:lnTo>
                  <a:close/>
                </a:path>
              </a:pathLst>
            </a:custGeom>
            <a:solidFill>
              <a:schemeClr val="tx2">
                <a:alpha val="50195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ea typeface="ＭＳ Ｐゴシック" charset="-128"/>
              </a:endParaRPr>
            </a:p>
          </p:txBody>
        </p:sp>
        <p:sp>
          <p:nvSpPr>
            <p:cNvPr id="207914" name="Freeform 42"/>
            <p:cNvSpPr>
              <a:spLocks noChangeAspect="1"/>
            </p:cNvSpPr>
            <p:nvPr/>
          </p:nvSpPr>
          <p:spPr bwMode="gray">
            <a:xfrm>
              <a:off x="-5" y="2619"/>
              <a:ext cx="275" cy="635"/>
            </a:xfrm>
            <a:custGeom>
              <a:avLst/>
              <a:gdLst>
                <a:gd name="T0" fmla="*/ 8886 w 45"/>
                <a:gd name="T1" fmla="*/ 0 h 104"/>
                <a:gd name="T2" fmla="*/ 7541 w 45"/>
                <a:gd name="T3" fmla="*/ 898 h 104"/>
                <a:gd name="T4" fmla="*/ 4107 w 45"/>
                <a:gd name="T5" fmla="*/ 1154 h 104"/>
                <a:gd name="T6" fmla="*/ 2279 w 45"/>
                <a:gd name="T7" fmla="*/ 226 h 104"/>
                <a:gd name="T8" fmla="*/ 1607 w 45"/>
                <a:gd name="T9" fmla="*/ 1606 h 104"/>
                <a:gd name="T10" fmla="*/ 2279 w 45"/>
                <a:gd name="T11" fmla="*/ 3651 h 104"/>
                <a:gd name="T12" fmla="*/ 2726 w 45"/>
                <a:gd name="T13" fmla="*/ 5929 h 104"/>
                <a:gd name="T14" fmla="*/ 2279 w 45"/>
                <a:gd name="T15" fmla="*/ 9317 h 104"/>
                <a:gd name="T16" fmla="*/ 1381 w 45"/>
                <a:gd name="T17" fmla="*/ 10026 h 104"/>
                <a:gd name="T18" fmla="*/ 1155 w 45"/>
                <a:gd name="T19" fmla="*/ 11857 h 104"/>
                <a:gd name="T20" fmla="*/ 0 w 45"/>
                <a:gd name="T21" fmla="*/ 12975 h 104"/>
                <a:gd name="T22" fmla="*/ 226 w 45"/>
                <a:gd name="T23" fmla="*/ 16406 h 104"/>
                <a:gd name="T24" fmla="*/ 1381 w 45"/>
                <a:gd name="T25" fmla="*/ 16406 h 104"/>
                <a:gd name="T26" fmla="*/ 1607 w 45"/>
                <a:gd name="T27" fmla="*/ 17969 h 104"/>
                <a:gd name="T28" fmla="*/ 1607 w 45"/>
                <a:gd name="T29" fmla="*/ 21175 h 104"/>
                <a:gd name="T30" fmla="*/ 1381 w 45"/>
                <a:gd name="T31" fmla="*/ 23226 h 104"/>
                <a:gd name="T32" fmla="*/ 3214 w 45"/>
                <a:gd name="T33" fmla="*/ 23226 h 104"/>
                <a:gd name="T34" fmla="*/ 5005 w 45"/>
                <a:gd name="T35" fmla="*/ 23672 h 104"/>
                <a:gd name="T36" fmla="*/ 6612 w 45"/>
                <a:gd name="T37" fmla="*/ 22518 h 104"/>
                <a:gd name="T38" fmla="*/ 6612 w 45"/>
                <a:gd name="T39" fmla="*/ 20729 h 104"/>
                <a:gd name="T40" fmla="*/ 7993 w 45"/>
                <a:gd name="T41" fmla="*/ 18678 h 104"/>
                <a:gd name="T42" fmla="*/ 8666 w 45"/>
                <a:gd name="T43" fmla="*/ 14800 h 104"/>
                <a:gd name="T44" fmla="*/ 7541 w 45"/>
                <a:gd name="T45" fmla="*/ 11369 h 104"/>
                <a:gd name="T46" fmla="*/ 7767 w 45"/>
                <a:gd name="T47" fmla="*/ 11149 h 104"/>
                <a:gd name="T48" fmla="*/ 8666 w 45"/>
                <a:gd name="T49" fmla="*/ 10026 h 104"/>
                <a:gd name="T50" fmla="*/ 8886 w 45"/>
                <a:gd name="T51" fmla="*/ 6374 h 104"/>
                <a:gd name="T52" fmla="*/ 9821 w 45"/>
                <a:gd name="T53" fmla="*/ 4995 h 104"/>
                <a:gd name="T54" fmla="*/ 10273 w 45"/>
                <a:gd name="T55" fmla="*/ 2052 h 104"/>
                <a:gd name="T56" fmla="*/ 8886 w 45"/>
                <a:gd name="T57" fmla="*/ 0 h 104"/>
                <a:gd name="T58" fmla="*/ 8886 w 45"/>
                <a:gd name="T59" fmla="*/ 0 h 10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5"/>
                <a:gd name="T91" fmla="*/ 0 h 104"/>
                <a:gd name="T92" fmla="*/ 45 w 45"/>
                <a:gd name="T93" fmla="*/ 104 h 10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5" h="104">
                  <a:moveTo>
                    <a:pt x="39" y="0"/>
                  </a:moveTo>
                  <a:lnTo>
                    <a:pt x="33" y="4"/>
                  </a:lnTo>
                  <a:lnTo>
                    <a:pt x="18" y="5"/>
                  </a:lnTo>
                  <a:lnTo>
                    <a:pt x="10" y="1"/>
                  </a:lnTo>
                  <a:lnTo>
                    <a:pt x="7" y="7"/>
                  </a:lnTo>
                  <a:lnTo>
                    <a:pt x="10" y="16"/>
                  </a:lnTo>
                  <a:lnTo>
                    <a:pt x="12" y="26"/>
                  </a:lnTo>
                  <a:lnTo>
                    <a:pt x="10" y="41"/>
                  </a:lnTo>
                  <a:lnTo>
                    <a:pt x="6" y="44"/>
                  </a:lnTo>
                  <a:lnTo>
                    <a:pt x="5" y="52"/>
                  </a:lnTo>
                  <a:lnTo>
                    <a:pt x="0" y="57"/>
                  </a:lnTo>
                  <a:lnTo>
                    <a:pt x="1" y="72"/>
                  </a:lnTo>
                  <a:lnTo>
                    <a:pt x="6" y="72"/>
                  </a:lnTo>
                  <a:lnTo>
                    <a:pt x="7" y="79"/>
                  </a:lnTo>
                  <a:lnTo>
                    <a:pt x="7" y="93"/>
                  </a:lnTo>
                  <a:lnTo>
                    <a:pt x="6" y="102"/>
                  </a:lnTo>
                  <a:lnTo>
                    <a:pt x="14" y="102"/>
                  </a:lnTo>
                  <a:lnTo>
                    <a:pt x="22" y="104"/>
                  </a:lnTo>
                  <a:lnTo>
                    <a:pt x="29" y="99"/>
                  </a:lnTo>
                  <a:lnTo>
                    <a:pt x="29" y="91"/>
                  </a:lnTo>
                  <a:lnTo>
                    <a:pt x="35" y="82"/>
                  </a:lnTo>
                  <a:lnTo>
                    <a:pt x="38" y="65"/>
                  </a:lnTo>
                  <a:lnTo>
                    <a:pt x="33" y="50"/>
                  </a:lnTo>
                  <a:lnTo>
                    <a:pt x="34" y="49"/>
                  </a:lnTo>
                  <a:lnTo>
                    <a:pt x="38" y="44"/>
                  </a:lnTo>
                  <a:lnTo>
                    <a:pt x="39" y="28"/>
                  </a:lnTo>
                  <a:lnTo>
                    <a:pt x="43" y="22"/>
                  </a:lnTo>
                  <a:lnTo>
                    <a:pt x="45" y="9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chemeClr val="tx2">
                <a:alpha val="50195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ea typeface="ＭＳ Ｐゴシック" charset="-128"/>
              </a:endParaRPr>
            </a:p>
          </p:txBody>
        </p:sp>
        <p:sp>
          <p:nvSpPr>
            <p:cNvPr id="207915" name="Freeform 43"/>
            <p:cNvSpPr>
              <a:spLocks noChangeAspect="1" noEditPoints="1"/>
            </p:cNvSpPr>
            <p:nvPr/>
          </p:nvSpPr>
          <p:spPr bwMode="gray">
            <a:xfrm>
              <a:off x="0" y="2389"/>
              <a:ext cx="1261" cy="964"/>
            </a:xfrm>
            <a:custGeom>
              <a:avLst/>
              <a:gdLst>
                <a:gd name="T0" fmla="*/ 37169 w 206"/>
                <a:gd name="T1" fmla="*/ 23603 h 157"/>
                <a:gd name="T2" fmla="*/ 39005 w 206"/>
                <a:gd name="T3" fmla="*/ 22473 h 157"/>
                <a:gd name="T4" fmla="*/ 37169 w 206"/>
                <a:gd name="T5" fmla="*/ 23148 h 157"/>
                <a:gd name="T6" fmla="*/ 41068 w 206"/>
                <a:gd name="T7" fmla="*/ 19906 h 157"/>
                <a:gd name="T8" fmla="*/ 41742 w 206"/>
                <a:gd name="T9" fmla="*/ 22209 h 157"/>
                <a:gd name="T10" fmla="*/ 44031 w 206"/>
                <a:gd name="T11" fmla="*/ 20588 h 157"/>
                <a:gd name="T12" fmla="*/ 41068 w 206"/>
                <a:gd name="T13" fmla="*/ 19906 h 157"/>
                <a:gd name="T14" fmla="*/ 46351 w 206"/>
                <a:gd name="T15" fmla="*/ 17604 h 157"/>
                <a:gd name="T16" fmla="*/ 45414 w 206"/>
                <a:gd name="T17" fmla="*/ 18740 h 157"/>
                <a:gd name="T18" fmla="*/ 47251 w 206"/>
                <a:gd name="T19" fmla="*/ 18058 h 157"/>
                <a:gd name="T20" fmla="*/ 46351 w 206"/>
                <a:gd name="T21" fmla="*/ 17604 h 157"/>
                <a:gd name="T22" fmla="*/ 43351 w 206"/>
                <a:gd name="T23" fmla="*/ 8105 h 157"/>
                <a:gd name="T24" fmla="*/ 39005 w 206"/>
                <a:gd name="T25" fmla="*/ 6030 h 157"/>
                <a:gd name="T26" fmla="*/ 36459 w 206"/>
                <a:gd name="T27" fmla="*/ 4863 h 157"/>
                <a:gd name="T28" fmla="*/ 30950 w 206"/>
                <a:gd name="T29" fmla="*/ 4188 h 157"/>
                <a:gd name="T30" fmla="*/ 27277 w 206"/>
                <a:gd name="T31" fmla="*/ 2075 h 157"/>
                <a:gd name="T32" fmla="*/ 19711 w 206"/>
                <a:gd name="T33" fmla="*/ 1167 h 157"/>
                <a:gd name="T34" fmla="*/ 13528 w 206"/>
                <a:gd name="T35" fmla="*/ 454 h 157"/>
                <a:gd name="T36" fmla="*/ 10792 w 206"/>
                <a:gd name="T37" fmla="*/ 1167 h 157"/>
                <a:gd name="T38" fmla="*/ 5509 w 206"/>
                <a:gd name="T39" fmla="*/ 0 h 157"/>
                <a:gd name="T40" fmla="*/ 2999 w 206"/>
                <a:gd name="T41" fmla="*/ 1848 h 157"/>
                <a:gd name="T42" fmla="*/ 0 w 206"/>
                <a:gd name="T43" fmla="*/ 4409 h 157"/>
                <a:gd name="T44" fmla="*/ 2063 w 206"/>
                <a:gd name="T45" fmla="*/ 8787 h 157"/>
                <a:gd name="T46" fmla="*/ 7346 w 206"/>
                <a:gd name="T47" fmla="*/ 9499 h 157"/>
                <a:gd name="T48" fmla="*/ 10082 w 206"/>
                <a:gd name="T49" fmla="*/ 10635 h 157"/>
                <a:gd name="T50" fmla="*/ 8729 w 206"/>
                <a:gd name="T51" fmla="*/ 15043 h 157"/>
                <a:gd name="T52" fmla="*/ 7572 w 206"/>
                <a:gd name="T53" fmla="*/ 19906 h 157"/>
                <a:gd name="T54" fmla="*/ 8466 w 206"/>
                <a:gd name="T55" fmla="*/ 23603 h 157"/>
                <a:gd name="T56" fmla="*/ 6409 w 206"/>
                <a:gd name="T57" fmla="*/ 29632 h 157"/>
                <a:gd name="T58" fmla="*/ 7346 w 206"/>
                <a:gd name="T59" fmla="*/ 31480 h 157"/>
                <a:gd name="T60" fmla="*/ 9855 w 206"/>
                <a:gd name="T61" fmla="*/ 34722 h 157"/>
                <a:gd name="T62" fmla="*/ 12139 w 206"/>
                <a:gd name="T63" fmla="*/ 36116 h 157"/>
                <a:gd name="T64" fmla="*/ 15811 w 206"/>
                <a:gd name="T65" fmla="*/ 34495 h 157"/>
                <a:gd name="T66" fmla="*/ 21094 w 206"/>
                <a:gd name="T67" fmla="*/ 33783 h 157"/>
                <a:gd name="T68" fmla="*/ 25220 w 206"/>
                <a:gd name="T69" fmla="*/ 33101 h 157"/>
                <a:gd name="T70" fmla="*/ 27277 w 206"/>
                <a:gd name="T71" fmla="*/ 31253 h 157"/>
                <a:gd name="T72" fmla="*/ 30503 w 206"/>
                <a:gd name="T73" fmla="*/ 28957 h 157"/>
                <a:gd name="T74" fmla="*/ 32786 w 206"/>
                <a:gd name="T75" fmla="*/ 24542 h 157"/>
                <a:gd name="T76" fmla="*/ 32786 w 206"/>
                <a:gd name="T77" fmla="*/ 17383 h 157"/>
                <a:gd name="T78" fmla="*/ 34849 w 206"/>
                <a:gd name="T79" fmla="*/ 14362 h 157"/>
                <a:gd name="T80" fmla="*/ 38785 w 206"/>
                <a:gd name="T81" fmla="*/ 12256 h 157"/>
                <a:gd name="T82" fmla="*/ 42195 w 206"/>
                <a:gd name="T83" fmla="*/ 10893 h 15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06"/>
                <a:gd name="T127" fmla="*/ 0 h 157"/>
                <a:gd name="T128" fmla="*/ 206 w 206"/>
                <a:gd name="T129" fmla="*/ 157 h 15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06" h="157">
                  <a:moveTo>
                    <a:pt x="162" y="100"/>
                  </a:moveTo>
                  <a:lnTo>
                    <a:pt x="162" y="102"/>
                  </a:lnTo>
                  <a:lnTo>
                    <a:pt x="168" y="101"/>
                  </a:lnTo>
                  <a:lnTo>
                    <a:pt x="170" y="97"/>
                  </a:lnTo>
                  <a:lnTo>
                    <a:pt x="167" y="96"/>
                  </a:lnTo>
                  <a:lnTo>
                    <a:pt x="162" y="100"/>
                  </a:lnTo>
                  <a:close/>
                  <a:moveTo>
                    <a:pt x="179" y="86"/>
                  </a:moveTo>
                  <a:lnTo>
                    <a:pt x="179" y="94"/>
                  </a:lnTo>
                  <a:lnTo>
                    <a:pt x="182" y="96"/>
                  </a:lnTo>
                  <a:lnTo>
                    <a:pt x="190" y="92"/>
                  </a:lnTo>
                  <a:lnTo>
                    <a:pt x="192" y="89"/>
                  </a:lnTo>
                  <a:lnTo>
                    <a:pt x="189" y="85"/>
                  </a:lnTo>
                  <a:lnTo>
                    <a:pt x="179" y="86"/>
                  </a:lnTo>
                  <a:close/>
                  <a:moveTo>
                    <a:pt x="202" y="76"/>
                  </a:moveTo>
                  <a:lnTo>
                    <a:pt x="198" y="79"/>
                  </a:lnTo>
                  <a:lnTo>
                    <a:pt x="198" y="81"/>
                  </a:lnTo>
                  <a:lnTo>
                    <a:pt x="206" y="83"/>
                  </a:lnTo>
                  <a:lnTo>
                    <a:pt x="206" y="78"/>
                  </a:lnTo>
                  <a:lnTo>
                    <a:pt x="202" y="76"/>
                  </a:lnTo>
                  <a:close/>
                  <a:moveTo>
                    <a:pt x="184" y="47"/>
                  </a:moveTo>
                  <a:lnTo>
                    <a:pt x="189" y="35"/>
                  </a:lnTo>
                  <a:lnTo>
                    <a:pt x="187" y="26"/>
                  </a:lnTo>
                  <a:lnTo>
                    <a:pt x="170" y="26"/>
                  </a:lnTo>
                  <a:lnTo>
                    <a:pt x="167" y="24"/>
                  </a:lnTo>
                  <a:lnTo>
                    <a:pt x="159" y="21"/>
                  </a:lnTo>
                  <a:lnTo>
                    <a:pt x="140" y="22"/>
                  </a:lnTo>
                  <a:lnTo>
                    <a:pt x="135" y="18"/>
                  </a:lnTo>
                  <a:lnTo>
                    <a:pt x="131" y="18"/>
                  </a:lnTo>
                  <a:lnTo>
                    <a:pt x="119" y="9"/>
                  </a:lnTo>
                  <a:lnTo>
                    <a:pt x="102" y="9"/>
                  </a:lnTo>
                  <a:lnTo>
                    <a:pt x="86" y="5"/>
                  </a:lnTo>
                  <a:lnTo>
                    <a:pt x="75" y="8"/>
                  </a:lnTo>
                  <a:lnTo>
                    <a:pt x="59" y="2"/>
                  </a:lnTo>
                  <a:lnTo>
                    <a:pt x="51" y="4"/>
                  </a:lnTo>
                  <a:lnTo>
                    <a:pt x="47" y="5"/>
                  </a:lnTo>
                  <a:lnTo>
                    <a:pt x="28" y="4"/>
                  </a:lnTo>
                  <a:lnTo>
                    <a:pt x="24" y="0"/>
                  </a:lnTo>
                  <a:lnTo>
                    <a:pt x="17" y="0"/>
                  </a:lnTo>
                  <a:lnTo>
                    <a:pt x="13" y="8"/>
                  </a:lnTo>
                  <a:lnTo>
                    <a:pt x="5" y="11"/>
                  </a:lnTo>
                  <a:lnTo>
                    <a:pt x="0" y="19"/>
                  </a:lnTo>
                  <a:lnTo>
                    <a:pt x="9" y="31"/>
                  </a:lnTo>
                  <a:lnTo>
                    <a:pt x="9" y="38"/>
                  </a:lnTo>
                  <a:lnTo>
                    <a:pt x="17" y="42"/>
                  </a:lnTo>
                  <a:lnTo>
                    <a:pt x="32" y="41"/>
                  </a:lnTo>
                  <a:lnTo>
                    <a:pt x="38" y="37"/>
                  </a:lnTo>
                  <a:lnTo>
                    <a:pt x="44" y="46"/>
                  </a:lnTo>
                  <a:lnTo>
                    <a:pt x="42" y="59"/>
                  </a:lnTo>
                  <a:lnTo>
                    <a:pt x="38" y="65"/>
                  </a:lnTo>
                  <a:lnTo>
                    <a:pt x="37" y="81"/>
                  </a:lnTo>
                  <a:lnTo>
                    <a:pt x="33" y="86"/>
                  </a:lnTo>
                  <a:lnTo>
                    <a:pt x="32" y="87"/>
                  </a:lnTo>
                  <a:lnTo>
                    <a:pt x="37" y="102"/>
                  </a:lnTo>
                  <a:lnTo>
                    <a:pt x="34" y="119"/>
                  </a:lnTo>
                  <a:lnTo>
                    <a:pt x="28" y="128"/>
                  </a:lnTo>
                  <a:lnTo>
                    <a:pt x="28" y="136"/>
                  </a:lnTo>
                  <a:lnTo>
                    <a:pt x="32" y="136"/>
                  </a:lnTo>
                  <a:lnTo>
                    <a:pt x="38" y="138"/>
                  </a:lnTo>
                  <a:lnTo>
                    <a:pt x="43" y="150"/>
                  </a:lnTo>
                  <a:lnTo>
                    <a:pt x="50" y="154"/>
                  </a:lnTo>
                  <a:lnTo>
                    <a:pt x="53" y="156"/>
                  </a:lnTo>
                  <a:lnTo>
                    <a:pt x="59" y="157"/>
                  </a:lnTo>
                  <a:lnTo>
                    <a:pt x="69" y="149"/>
                  </a:lnTo>
                  <a:lnTo>
                    <a:pt x="83" y="145"/>
                  </a:lnTo>
                  <a:lnTo>
                    <a:pt x="92" y="146"/>
                  </a:lnTo>
                  <a:lnTo>
                    <a:pt x="100" y="150"/>
                  </a:lnTo>
                  <a:lnTo>
                    <a:pt x="110" y="143"/>
                  </a:lnTo>
                  <a:lnTo>
                    <a:pt x="113" y="138"/>
                  </a:lnTo>
                  <a:lnTo>
                    <a:pt x="119" y="135"/>
                  </a:lnTo>
                  <a:lnTo>
                    <a:pt x="124" y="129"/>
                  </a:lnTo>
                  <a:lnTo>
                    <a:pt x="133" y="125"/>
                  </a:lnTo>
                  <a:lnTo>
                    <a:pt x="136" y="116"/>
                  </a:lnTo>
                  <a:lnTo>
                    <a:pt x="143" y="106"/>
                  </a:lnTo>
                  <a:lnTo>
                    <a:pt x="142" y="90"/>
                  </a:lnTo>
                  <a:lnTo>
                    <a:pt x="143" y="75"/>
                  </a:lnTo>
                  <a:lnTo>
                    <a:pt x="151" y="67"/>
                  </a:lnTo>
                  <a:lnTo>
                    <a:pt x="152" y="62"/>
                  </a:lnTo>
                  <a:lnTo>
                    <a:pt x="160" y="53"/>
                  </a:lnTo>
                  <a:lnTo>
                    <a:pt x="169" y="53"/>
                  </a:lnTo>
                  <a:lnTo>
                    <a:pt x="184" y="47"/>
                  </a:lnTo>
                  <a:close/>
                </a:path>
              </a:pathLst>
            </a:custGeom>
            <a:solidFill>
              <a:schemeClr val="tx2">
                <a:alpha val="50195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ea typeface="ＭＳ Ｐゴシック" charset="-128"/>
              </a:endParaRPr>
            </a:p>
          </p:txBody>
        </p:sp>
        <p:sp>
          <p:nvSpPr>
            <p:cNvPr id="207916" name="Freeform 44"/>
            <p:cNvSpPr>
              <a:spLocks noChangeAspect="1" noEditPoints="1"/>
            </p:cNvSpPr>
            <p:nvPr/>
          </p:nvSpPr>
          <p:spPr bwMode="gray">
            <a:xfrm>
              <a:off x="435" y="1381"/>
              <a:ext cx="1330" cy="1290"/>
            </a:xfrm>
            <a:custGeom>
              <a:avLst/>
              <a:gdLst>
                <a:gd name="T0" fmla="*/ 75493 w 176"/>
                <a:gd name="T1" fmla="*/ 61598 h 172"/>
                <a:gd name="T2" fmla="*/ 74639 w 176"/>
                <a:gd name="T3" fmla="*/ 63285 h 172"/>
                <a:gd name="T4" fmla="*/ 71608 w 176"/>
                <a:gd name="T5" fmla="*/ 66660 h 172"/>
                <a:gd name="T6" fmla="*/ 73384 w 176"/>
                <a:gd name="T7" fmla="*/ 72563 h 172"/>
                <a:gd name="T8" fmla="*/ 75954 w 176"/>
                <a:gd name="T9" fmla="*/ 65423 h 172"/>
                <a:gd name="T10" fmla="*/ 59102 w 176"/>
                <a:gd name="T11" fmla="*/ 33360 h 172"/>
                <a:gd name="T12" fmla="*/ 60878 w 176"/>
                <a:gd name="T13" fmla="*/ 30375 h 172"/>
                <a:gd name="T14" fmla="*/ 65155 w 176"/>
                <a:gd name="T15" fmla="*/ 28688 h 172"/>
                <a:gd name="T16" fmla="*/ 66016 w 176"/>
                <a:gd name="T17" fmla="*/ 25313 h 172"/>
                <a:gd name="T18" fmla="*/ 69901 w 176"/>
                <a:gd name="T19" fmla="*/ 14798 h 172"/>
                <a:gd name="T20" fmla="*/ 60417 w 176"/>
                <a:gd name="T21" fmla="*/ 13500 h 172"/>
                <a:gd name="T22" fmla="*/ 52648 w 176"/>
                <a:gd name="T23" fmla="*/ 9735 h 172"/>
                <a:gd name="T24" fmla="*/ 47056 w 176"/>
                <a:gd name="T25" fmla="*/ 7200 h 172"/>
                <a:gd name="T26" fmla="*/ 37973 w 176"/>
                <a:gd name="T27" fmla="*/ 0 h 172"/>
                <a:gd name="T28" fmla="*/ 31920 w 176"/>
                <a:gd name="T29" fmla="*/ 7200 h 172"/>
                <a:gd name="T30" fmla="*/ 24159 w 176"/>
                <a:gd name="T31" fmla="*/ 12263 h 172"/>
                <a:gd name="T32" fmla="*/ 19874 w 176"/>
                <a:gd name="T33" fmla="*/ 13500 h 172"/>
                <a:gd name="T34" fmla="*/ 14675 w 176"/>
                <a:gd name="T35" fmla="*/ 11423 h 172"/>
                <a:gd name="T36" fmla="*/ 16391 w 176"/>
                <a:gd name="T37" fmla="*/ 16485 h 172"/>
                <a:gd name="T38" fmla="*/ 15990 w 176"/>
                <a:gd name="T39" fmla="*/ 20250 h 172"/>
                <a:gd name="T40" fmla="*/ 12106 w 176"/>
                <a:gd name="T41" fmla="*/ 20250 h 172"/>
                <a:gd name="T42" fmla="*/ 6454 w 176"/>
                <a:gd name="T43" fmla="*/ 18563 h 172"/>
                <a:gd name="T44" fmla="*/ 854 w 176"/>
                <a:gd name="T45" fmla="*/ 20250 h 172"/>
                <a:gd name="T46" fmla="*/ 1715 w 176"/>
                <a:gd name="T47" fmla="*/ 23625 h 172"/>
                <a:gd name="T48" fmla="*/ 3423 w 176"/>
                <a:gd name="T49" fmla="*/ 26610 h 172"/>
                <a:gd name="T50" fmla="*/ 9476 w 176"/>
                <a:gd name="T51" fmla="*/ 27848 h 172"/>
                <a:gd name="T52" fmla="*/ 12507 w 176"/>
                <a:gd name="T53" fmla="*/ 29138 h 172"/>
                <a:gd name="T54" fmla="*/ 13821 w 176"/>
                <a:gd name="T55" fmla="*/ 34200 h 172"/>
                <a:gd name="T56" fmla="*/ 19013 w 176"/>
                <a:gd name="T57" fmla="*/ 40110 h 172"/>
                <a:gd name="T58" fmla="*/ 18560 w 176"/>
                <a:gd name="T59" fmla="*/ 44325 h 172"/>
                <a:gd name="T60" fmla="*/ 20728 w 176"/>
                <a:gd name="T61" fmla="*/ 47700 h 172"/>
                <a:gd name="T62" fmla="*/ 19413 w 176"/>
                <a:gd name="T63" fmla="*/ 48098 h 172"/>
                <a:gd name="T64" fmla="*/ 18560 w 176"/>
                <a:gd name="T65" fmla="*/ 56138 h 172"/>
                <a:gd name="T66" fmla="*/ 21129 w 176"/>
                <a:gd name="T67" fmla="*/ 62888 h 172"/>
                <a:gd name="T68" fmla="*/ 24159 w 176"/>
                <a:gd name="T69" fmla="*/ 64575 h 172"/>
                <a:gd name="T70" fmla="*/ 31519 w 176"/>
                <a:gd name="T71" fmla="*/ 63285 h 172"/>
                <a:gd name="T72" fmla="*/ 33235 w 176"/>
                <a:gd name="T73" fmla="*/ 63735 h 172"/>
                <a:gd name="T74" fmla="*/ 34950 w 176"/>
                <a:gd name="T75" fmla="*/ 65813 h 172"/>
                <a:gd name="T76" fmla="*/ 42318 w 176"/>
                <a:gd name="T77" fmla="*/ 61200 h 172"/>
                <a:gd name="T78" fmla="*/ 50480 w 176"/>
                <a:gd name="T79" fmla="*/ 60750 h 172"/>
                <a:gd name="T80" fmla="*/ 56079 w 176"/>
                <a:gd name="T81" fmla="*/ 61200 h 172"/>
                <a:gd name="T82" fmla="*/ 61732 w 176"/>
                <a:gd name="T83" fmla="*/ 58673 h 172"/>
                <a:gd name="T84" fmla="*/ 67724 w 176"/>
                <a:gd name="T85" fmla="*/ 56138 h 172"/>
                <a:gd name="T86" fmla="*/ 62586 w 176"/>
                <a:gd name="T87" fmla="*/ 52763 h 172"/>
                <a:gd name="T88" fmla="*/ 60417 w 176"/>
                <a:gd name="T89" fmla="*/ 41348 h 172"/>
                <a:gd name="T90" fmla="*/ 59102 w 176"/>
                <a:gd name="T91" fmla="*/ 38423 h 172"/>
                <a:gd name="T92" fmla="*/ 56079 w 176"/>
                <a:gd name="T93" fmla="*/ 38423 h 172"/>
                <a:gd name="T94" fmla="*/ 59102 w 176"/>
                <a:gd name="T95" fmla="*/ 33360 h 17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76"/>
                <a:gd name="T145" fmla="*/ 0 h 172"/>
                <a:gd name="T146" fmla="*/ 176 w 176"/>
                <a:gd name="T147" fmla="*/ 172 h 17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76" h="172">
                  <a:moveTo>
                    <a:pt x="175" y="150"/>
                  </a:moveTo>
                  <a:cubicBezTo>
                    <a:pt x="175" y="146"/>
                    <a:pt x="175" y="146"/>
                    <a:pt x="175" y="146"/>
                  </a:cubicBezTo>
                  <a:cubicBezTo>
                    <a:pt x="173" y="145"/>
                    <a:pt x="173" y="145"/>
                    <a:pt x="173" y="145"/>
                  </a:cubicBezTo>
                  <a:cubicBezTo>
                    <a:pt x="173" y="150"/>
                    <a:pt x="173" y="150"/>
                    <a:pt x="173" y="150"/>
                  </a:cubicBezTo>
                  <a:cubicBezTo>
                    <a:pt x="167" y="154"/>
                    <a:pt x="167" y="154"/>
                    <a:pt x="167" y="154"/>
                  </a:cubicBezTo>
                  <a:cubicBezTo>
                    <a:pt x="166" y="158"/>
                    <a:pt x="166" y="158"/>
                    <a:pt x="166" y="158"/>
                  </a:cubicBezTo>
                  <a:cubicBezTo>
                    <a:pt x="166" y="168"/>
                    <a:pt x="166" y="168"/>
                    <a:pt x="166" y="168"/>
                  </a:cubicBezTo>
                  <a:cubicBezTo>
                    <a:pt x="170" y="172"/>
                    <a:pt x="170" y="172"/>
                    <a:pt x="170" y="172"/>
                  </a:cubicBezTo>
                  <a:cubicBezTo>
                    <a:pt x="173" y="170"/>
                    <a:pt x="173" y="170"/>
                    <a:pt x="173" y="170"/>
                  </a:cubicBezTo>
                  <a:cubicBezTo>
                    <a:pt x="176" y="155"/>
                    <a:pt x="176" y="155"/>
                    <a:pt x="176" y="155"/>
                  </a:cubicBezTo>
                  <a:lnTo>
                    <a:pt x="175" y="150"/>
                  </a:lnTo>
                  <a:close/>
                  <a:moveTo>
                    <a:pt x="137" y="79"/>
                  </a:moveTo>
                  <a:cubicBezTo>
                    <a:pt x="141" y="77"/>
                    <a:pt x="141" y="77"/>
                    <a:pt x="141" y="77"/>
                  </a:cubicBezTo>
                  <a:cubicBezTo>
                    <a:pt x="141" y="72"/>
                    <a:pt x="141" y="72"/>
                    <a:pt x="141" y="72"/>
                  </a:cubicBezTo>
                  <a:cubicBezTo>
                    <a:pt x="144" y="67"/>
                    <a:pt x="144" y="67"/>
                    <a:pt x="144" y="67"/>
                  </a:cubicBezTo>
                  <a:cubicBezTo>
                    <a:pt x="151" y="68"/>
                    <a:pt x="151" y="68"/>
                    <a:pt x="151" y="68"/>
                  </a:cubicBezTo>
                  <a:cubicBezTo>
                    <a:pt x="152" y="64"/>
                    <a:pt x="152" y="64"/>
                    <a:pt x="152" y="64"/>
                  </a:cubicBezTo>
                  <a:cubicBezTo>
                    <a:pt x="152" y="63"/>
                    <a:pt x="153" y="62"/>
                    <a:pt x="153" y="60"/>
                  </a:cubicBezTo>
                  <a:cubicBezTo>
                    <a:pt x="156" y="51"/>
                    <a:pt x="156" y="51"/>
                    <a:pt x="156" y="51"/>
                  </a:cubicBezTo>
                  <a:cubicBezTo>
                    <a:pt x="162" y="35"/>
                    <a:pt x="162" y="35"/>
                    <a:pt x="162" y="35"/>
                  </a:cubicBezTo>
                  <a:cubicBezTo>
                    <a:pt x="152" y="32"/>
                    <a:pt x="152" y="32"/>
                    <a:pt x="152" y="32"/>
                  </a:cubicBezTo>
                  <a:cubicBezTo>
                    <a:pt x="140" y="32"/>
                    <a:pt x="140" y="32"/>
                    <a:pt x="140" y="32"/>
                  </a:cubicBezTo>
                  <a:cubicBezTo>
                    <a:pt x="132" y="30"/>
                    <a:pt x="132" y="30"/>
                    <a:pt x="132" y="30"/>
                  </a:cubicBezTo>
                  <a:cubicBezTo>
                    <a:pt x="122" y="23"/>
                    <a:pt x="122" y="23"/>
                    <a:pt x="122" y="23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97" y="9"/>
                    <a:pt x="97" y="9"/>
                    <a:pt x="97" y="9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78" y="2"/>
                    <a:pt x="78" y="2"/>
                    <a:pt x="78" y="2"/>
                  </a:cubicBezTo>
                  <a:cubicBezTo>
                    <a:pt x="74" y="17"/>
                    <a:pt x="74" y="17"/>
                    <a:pt x="74" y="17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41" y="44"/>
                    <a:pt x="41" y="44"/>
                    <a:pt x="41" y="44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4" y="56"/>
                    <a:pt x="4" y="56"/>
                    <a:pt x="4" y="56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16" y="65"/>
                    <a:pt x="16" y="65"/>
                    <a:pt x="16" y="65"/>
                  </a:cubicBezTo>
                  <a:cubicBezTo>
                    <a:pt x="22" y="66"/>
                    <a:pt x="22" y="66"/>
                    <a:pt x="22" y="66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29" y="69"/>
                    <a:pt x="29" y="69"/>
                    <a:pt x="29" y="69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2" y="81"/>
                    <a:pt x="32" y="81"/>
                    <a:pt x="32" y="81"/>
                  </a:cubicBezTo>
                  <a:cubicBezTo>
                    <a:pt x="44" y="90"/>
                    <a:pt x="44" y="90"/>
                    <a:pt x="44" y="90"/>
                  </a:cubicBezTo>
                  <a:cubicBezTo>
                    <a:pt x="44" y="95"/>
                    <a:pt x="44" y="95"/>
                    <a:pt x="44" y="95"/>
                  </a:cubicBezTo>
                  <a:cubicBezTo>
                    <a:pt x="42" y="96"/>
                    <a:pt x="42" y="96"/>
                    <a:pt x="42" y="96"/>
                  </a:cubicBezTo>
                  <a:cubicBezTo>
                    <a:pt x="43" y="105"/>
                    <a:pt x="43" y="105"/>
                    <a:pt x="43" y="105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48" y="113"/>
                    <a:pt x="48" y="113"/>
                    <a:pt x="48" y="113"/>
                  </a:cubicBezTo>
                  <a:cubicBezTo>
                    <a:pt x="50" y="118"/>
                    <a:pt x="50" y="118"/>
                    <a:pt x="50" y="118"/>
                  </a:cubicBezTo>
                  <a:cubicBezTo>
                    <a:pt x="45" y="114"/>
                    <a:pt x="45" y="114"/>
                    <a:pt x="45" y="114"/>
                  </a:cubicBezTo>
                  <a:cubicBezTo>
                    <a:pt x="45" y="123"/>
                    <a:pt x="45" y="123"/>
                    <a:pt x="45" y="123"/>
                  </a:cubicBezTo>
                  <a:cubicBezTo>
                    <a:pt x="43" y="133"/>
                    <a:pt x="43" y="133"/>
                    <a:pt x="43" y="133"/>
                  </a:cubicBezTo>
                  <a:cubicBezTo>
                    <a:pt x="39" y="142"/>
                    <a:pt x="39" y="142"/>
                    <a:pt x="39" y="142"/>
                  </a:cubicBezTo>
                  <a:cubicBezTo>
                    <a:pt x="49" y="149"/>
                    <a:pt x="49" y="149"/>
                    <a:pt x="49" y="149"/>
                  </a:cubicBezTo>
                  <a:cubicBezTo>
                    <a:pt x="52" y="149"/>
                    <a:pt x="52" y="149"/>
                    <a:pt x="52" y="149"/>
                  </a:cubicBezTo>
                  <a:cubicBezTo>
                    <a:pt x="56" y="153"/>
                    <a:pt x="56" y="153"/>
                    <a:pt x="56" y="153"/>
                  </a:cubicBezTo>
                  <a:cubicBezTo>
                    <a:pt x="72" y="152"/>
                    <a:pt x="72" y="152"/>
                    <a:pt x="72" y="152"/>
                  </a:cubicBezTo>
                  <a:cubicBezTo>
                    <a:pt x="73" y="150"/>
                    <a:pt x="73" y="150"/>
                    <a:pt x="73" y="150"/>
                  </a:cubicBezTo>
                  <a:cubicBezTo>
                    <a:pt x="76" y="149"/>
                    <a:pt x="76" y="149"/>
                    <a:pt x="76" y="149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76" y="153"/>
                    <a:pt x="76" y="153"/>
                    <a:pt x="76" y="153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95" y="156"/>
                    <a:pt x="95" y="156"/>
                    <a:pt x="95" y="156"/>
                  </a:cubicBezTo>
                  <a:cubicBezTo>
                    <a:pt x="98" y="145"/>
                    <a:pt x="98" y="145"/>
                    <a:pt x="98" y="145"/>
                  </a:cubicBezTo>
                  <a:cubicBezTo>
                    <a:pt x="107" y="139"/>
                    <a:pt x="107" y="139"/>
                    <a:pt x="107" y="139"/>
                  </a:cubicBezTo>
                  <a:cubicBezTo>
                    <a:pt x="117" y="144"/>
                    <a:pt x="117" y="144"/>
                    <a:pt x="117" y="144"/>
                  </a:cubicBezTo>
                  <a:cubicBezTo>
                    <a:pt x="124" y="143"/>
                    <a:pt x="124" y="143"/>
                    <a:pt x="124" y="143"/>
                  </a:cubicBezTo>
                  <a:cubicBezTo>
                    <a:pt x="130" y="145"/>
                    <a:pt x="130" y="145"/>
                    <a:pt x="130" y="145"/>
                  </a:cubicBezTo>
                  <a:cubicBezTo>
                    <a:pt x="137" y="143"/>
                    <a:pt x="137" y="143"/>
                    <a:pt x="137" y="143"/>
                  </a:cubicBezTo>
                  <a:cubicBezTo>
                    <a:pt x="143" y="139"/>
                    <a:pt x="143" y="139"/>
                    <a:pt x="143" y="139"/>
                  </a:cubicBezTo>
                  <a:cubicBezTo>
                    <a:pt x="149" y="138"/>
                    <a:pt x="149" y="138"/>
                    <a:pt x="149" y="138"/>
                  </a:cubicBezTo>
                  <a:cubicBezTo>
                    <a:pt x="157" y="133"/>
                    <a:pt x="157" y="133"/>
                    <a:pt x="157" y="133"/>
                  </a:cubicBezTo>
                  <a:cubicBezTo>
                    <a:pt x="151" y="127"/>
                    <a:pt x="151" y="127"/>
                    <a:pt x="151" y="127"/>
                  </a:cubicBezTo>
                  <a:cubicBezTo>
                    <a:pt x="145" y="125"/>
                    <a:pt x="145" y="125"/>
                    <a:pt x="145" y="125"/>
                  </a:cubicBezTo>
                  <a:cubicBezTo>
                    <a:pt x="142" y="112"/>
                    <a:pt x="142" y="112"/>
                    <a:pt x="142" y="112"/>
                  </a:cubicBezTo>
                  <a:cubicBezTo>
                    <a:pt x="140" y="98"/>
                    <a:pt x="140" y="98"/>
                    <a:pt x="140" y="98"/>
                  </a:cubicBezTo>
                  <a:cubicBezTo>
                    <a:pt x="142" y="92"/>
                    <a:pt x="142" y="92"/>
                    <a:pt x="142" y="92"/>
                  </a:cubicBezTo>
                  <a:cubicBezTo>
                    <a:pt x="137" y="91"/>
                    <a:pt x="137" y="91"/>
                    <a:pt x="137" y="91"/>
                  </a:cubicBezTo>
                  <a:cubicBezTo>
                    <a:pt x="132" y="94"/>
                    <a:pt x="132" y="94"/>
                    <a:pt x="132" y="94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34" y="85"/>
                    <a:pt x="134" y="85"/>
                    <a:pt x="134" y="85"/>
                  </a:cubicBezTo>
                  <a:lnTo>
                    <a:pt x="137" y="79"/>
                  </a:lnTo>
                  <a:close/>
                </a:path>
              </a:pathLst>
            </a:custGeom>
            <a:solidFill>
              <a:schemeClr val="tx2">
                <a:alpha val="50195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ea typeface="ＭＳ Ｐゴシック" charset="-128"/>
              </a:endParaRPr>
            </a:p>
          </p:txBody>
        </p:sp>
        <p:sp>
          <p:nvSpPr>
            <p:cNvPr id="207917" name="Freeform 45"/>
            <p:cNvSpPr>
              <a:spLocks noChangeAspect="1"/>
            </p:cNvSpPr>
            <p:nvPr/>
          </p:nvSpPr>
          <p:spPr bwMode="gray">
            <a:xfrm>
              <a:off x="3905" y="3444"/>
              <a:ext cx="143" cy="64"/>
            </a:xfrm>
            <a:custGeom>
              <a:avLst/>
              <a:gdLst>
                <a:gd name="T0" fmla="*/ 0 w 58"/>
                <a:gd name="T1" fmla="*/ 327 h 26"/>
                <a:gd name="T2" fmla="*/ 91 w 58"/>
                <a:gd name="T3" fmla="*/ 62 h 26"/>
                <a:gd name="T4" fmla="*/ 419 w 58"/>
                <a:gd name="T5" fmla="*/ 62 h 26"/>
                <a:gd name="T6" fmla="*/ 870 w 58"/>
                <a:gd name="T7" fmla="*/ 0 h 26"/>
                <a:gd name="T8" fmla="*/ 602 w 58"/>
                <a:gd name="T9" fmla="*/ 298 h 26"/>
                <a:gd name="T10" fmla="*/ 328 w 58"/>
                <a:gd name="T11" fmla="*/ 389 h 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8"/>
                <a:gd name="T19" fmla="*/ 0 h 26"/>
                <a:gd name="T20" fmla="*/ 58 w 58"/>
                <a:gd name="T21" fmla="*/ 26 h 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8" h="26">
                  <a:moveTo>
                    <a:pt x="0" y="22"/>
                  </a:moveTo>
                  <a:lnTo>
                    <a:pt x="6" y="4"/>
                  </a:lnTo>
                  <a:lnTo>
                    <a:pt x="28" y="4"/>
                  </a:lnTo>
                  <a:lnTo>
                    <a:pt x="58" y="0"/>
                  </a:lnTo>
                  <a:lnTo>
                    <a:pt x="40" y="20"/>
                  </a:lnTo>
                  <a:lnTo>
                    <a:pt x="22" y="26"/>
                  </a:lnTo>
                </a:path>
              </a:pathLst>
            </a:custGeom>
            <a:solidFill>
              <a:schemeClr val="tx2">
                <a:alpha val="50195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ea typeface="ＭＳ Ｐゴシック" charset="-128"/>
              </a:endParaRPr>
            </a:p>
          </p:txBody>
        </p:sp>
      </p:grpSp>
      <p:sp>
        <p:nvSpPr>
          <p:cNvPr id="207950" name="Freeform 79"/>
          <p:cNvSpPr>
            <a:spLocks noChangeAspect="1"/>
          </p:cNvSpPr>
          <p:nvPr/>
        </p:nvSpPr>
        <p:spPr bwMode="gray">
          <a:xfrm>
            <a:off x="4448175" y="5840413"/>
            <a:ext cx="288925" cy="533400"/>
          </a:xfrm>
          <a:custGeom>
            <a:avLst/>
            <a:gdLst>
              <a:gd name="T0" fmla="*/ 1331 w 64"/>
              <a:gd name="T1" fmla="*/ 2901 h 120"/>
              <a:gd name="T2" fmla="*/ 1224 w 64"/>
              <a:gd name="T3" fmla="*/ 4139 h 120"/>
              <a:gd name="T4" fmla="*/ 0 w 64"/>
              <a:gd name="T5" fmla="*/ 5674 h 120"/>
              <a:gd name="T6" fmla="*/ 0 w 64"/>
              <a:gd name="T7" fmla="*/ 6742 h 120"/>
              <a:gd name="T8" fmla="*/ 1224 w 64"/>
              <a:gd name="T9" fmla="*/ 8090 h 120"/>
              <a:gd name="T10" fmla="*/ 2028 w 64"/>
              <a:gd name="T11" fmla="*/ 8864 h 120"/>
              <a:gd name="T12" fmla="*/ 3275 w 64"/>
              <a:gd name="T13" fmla="*/ 11555 h 120"/>
              <a:gd name="T14" fmla="*/ 3775 w 64"/>
              <a:gd name="T15" fmla="*/ 11555 h 120"/>
              <a:gd name="T16" fmla="*/ 4583 w 64"/>
              <a:gd name="T17" fmla="*/ 10986 h 120"/>
              <a:gd name="T18" fmla="*/ 4583 w 64"/>
              <a:gd name="T19" fmla="*/ 9245 h 120"/>
              <a:gd name="T20" fmla="*/ 5718 w 64"/>
              <a:gd name="T21" fmla="*/ 9139 h 120"/>
              <a:gd name="T22" fmla="*/ 6527 w 64"/>
              <a:gd name="T23" fmla="*/ 8571 h 120"/>
              <a:gd name="T24" fmla="*/ 6330 w 64"/>
              <a:gd name="T25" fmla="*/ 7228 h 120"/>
              <a:gd name="T26" fmla="*/ 5195 w 64"/>
              <a:gd name="T27" fmla="*/ 6742 h 120"/>
              <a:gd name="T28" fmla="*/ 4494 w 64"/>
              <a:gd name="T29" fmla="*/ 6261 h 120"/>
              <a:gd name="T30" fmla="*/ 4279 w 64"/>
              <a:gd name="T31" fmla="*/ 5294 h 120"/>
              <a:gd name="T32" fmla="*/ 5611 w 64"/>
              <a:gd name="T33" fmla="*/ 4244 h 120"/>
              <a:gd name="T34" fmla="*/ 5611 w 64"/>
              <a:gd name="T35" fmla="*/ 3172 h 120"/>
              <a:gd name="T36" fmla="*/ 4999 w 64"/>
              <a:gd name="T37" fmla="*/ 2122 h 120"/>
              <a:gd name="T38" fmla="*/ 4999 w 64"/>
              <a:gd name="T39" fmla="*/ 1448 h 120"/>
              <a:gd name="T40" fmla="*/ 5611 w 64"/>
              <a:gd name="T41" fmla="*/ 862 h 120"/>
              <a:gd name="T42" fmla="*/ 5195 w 64"/>
              <a:gd name="T43" fmla="*/ 481 h 120"/>
              <a:gd name="T44" fmla="*/ 4494 w 64"/>
              <a:gd name="T45" fmla="*/ 481 h 120"/>
              <a:gd name="T46" fmla="*/ 3971 w 64"/>
              <a:gd name="T47" fmla="*/ 0 h 120"/>
              <a:gd name="T48" fmla="*/ 2859 w 64"/>
              <a:gd name="T49" fmla="*/ 105 h 120"/>
              <a:gd name="T50" fmla="*/ 2247 w 64"/>
              <a:gd name="T51" fmla="*/ 587 h 120"/>
              <a:gd name="T52" fmla="*/ 1112 w 64"/>
              <a:gd name="T53" fmla="*/ 779 h 120"/>
              <a:gd name="T54" fmla="*/ 1112 w 64"/>
              <a:gd name="T55" fmla="*/ 2415 h 120"/>
              <a:gd name="T56" fmla="*/ 1331 w 64"/>
              <a:gd name="T57" fmla="*/ 2901 h 120"/>
              <a:gd name="T58" fmla="*/ 1331 w 64"/>
              <a:gd name="T59" fmla="*/ 2901 h 120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64"/>
              <a:gd name="T91" fmla="*/ 0 h 120"/>
              <a:gd name="T92" fmla="*/ 64 w 64"/>
              <a:gd name="T93" fmla="*/ 120 h 120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64" h="120">
                <a:moveTo>
                  <a:pt x="13" y="30"/>
                </a:moveTo>
                <a:lnTo>
                  <a:pt x="12" y="43"/>
                </a:lnTo>
                <a:lnTo>
                  <a:pt x="0" y="59"/>
                </a:lnTo>
                <a:lnTo>
                  <a:pt x="0" y="70"/>
                </a:lnTo>
                <a:lnTo>
                  <a:pt x="12" y="84"/>
                </a:lnTo>
                <a:lnTo>
                  <a:pt x="20" y="92"/>
                </a:lnTo>
                <a:lnTo>
                  <a:pt x="32" y="120"/>
                </a:lnTo>
                <a:lnTo>
                  <a:pt x="37" y="120"/>
                </a:lnTo>
                <a:lnTo>
                  <a:pt x="45" y="114"/>
                </a:lnTo>
                <a:lnTo>
                  <a:pt x="45" y="96"/>
                </a:lnTo>
                <a:lnTo>
                  <a:pt x="56" y="95"/>
                </a:lnTo>
                <a:lnTo>
                  <a:pt x="64" y="89"/>
                </a:lnTo>
                <a:lnTo>
                  <a:pt x="62" y="75"/>
                </a:lnTo>
                <a:lnTo>
                  <a:pt x="51" y="70"/>
                </a:lnTo>
                <a:lnTo>
                  <a:pt x="44" y="65"/>
                </a:lnTo>
                <a:lnTo>
                  <a:pt x="42" y="55"/>
                </a:lnTo>
                <a:lnTo>
                  <a:pt x="55" y="44"/>
                </a:lnTo>
                <a:lnTo>
                  <a:pt x="55" y="33"/>
                </a:lnTo>
                <a:lnTo>
                  <a:pt x="49" y="22"/>
                </a:lnTo>
                <a:lnTo>
                  <a:pt x="49" y="15"/>
                </a:lnTo>
                <a:lnTo>
                  <a:pt x="55" y="9"/>
                </a:lnTo>
                <a:lnTo>
                  <a:pt x="51" y="5"/>
                </a:lnTo>
                <a:lnTo>
                  <a:pt x="44" y="5"/>
                </a:lnTo>
                <a:lnTo>
                  <a:pt x="39" y="0"/>
                </a:lnTo>
                <a:lnTo>
                  <a:pt x="28" y="1"/>
                </a:lnTo>
                <a:lnTo>
                  <a:pt x="22" y="6"/>
                </a:lnTo>
                <a:lnTo>
                  <a:pt x="11" y="8"/>
                </a:lnTo>
                <a:lnTo>
                  <a:pt x="11" y="25"/>
                </a:lnTo>
                <a:lnTo>
                  <a:pt x="13" y="30"/>
                </a:lnTo>
                <a:close/>
              </a:path>
            </a:pathLst>
          </a:custGeom>
          <a:solidFill>
            <a:srgbClr val="FFFF99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>
              <a:ea typeface="ＭＳ Ｐゴシック" charset="-128"/>
            </a:endParaRPr>
          </a:p>
        </p:txBody>
      </p:sp>
      <p:sp>
        <p:nvSpPr>
          <p:cNvPr id="207952" name="Freeform 81"/>
          <p:cNvSpPr>
            <a:spLocks noChangeAspect="1"/>
          </p:cNvSpPr>
          <p:nvPr/>
        </p:nvSpPr>
        <p:spPr bwMode="gray">
          <a:xfrm>
            <a:off x="5359400" y="5338763"/>
            <a:ext cx="168275" cy="157162"/>
          </a:xfrm>
          <a:custGeom>
            <a:avLst/>
            <a:gdLst>
              <a:gd name="T0" fmla="*/ 293 w 38"/>
              <a:gd name="T1" fmla="*/ 1290 h 36"/>
              <a:gd name="T2" fmla="*/ 0 w 38"/>
              <a:gd name="T3" fmla="*/ 2318 h 36"/>
              <a:gd name="T4" fmla="*/ 481 w 38"/>
              <a:gd name="T5" fmla="*/ 3342 h 36"/>
              <a:gd name="T6" fmla="*/ 2308 w 38"/>
              <a:gd name="T7" fmla="*/ 3342 h 36"/>
              <a:gd name="T8" fmla="*/ 2976 w 38"/>
              <a:gd name="T9" fmla="*/ 2499 h 36"/>
              <a:gd name="T10" fmla="*/ 3649 w 38"/>
              <a:gd name="T11" fmla="*/ 2499 h 36"/>
              <a:gd name="T12" fmla="*/ 3544 w 38"/>
              <a:gd name="T13" fmla="*/ 1395 h 36"/>
              <a:gd name="T14" fmla="*/ 3082 w 38"/>
              <a:gd name="T15" fmla="*/ 0 h 36"/>
              <a:gd name="T16" fmla="*/ 1447 w 38"/>
              <a:gd name="T17" fmla="*/ 471 h 36"/>
              <a:gd name="T18" fmla="*/ 293 w 38"/>
              <a:gd name="T19" fmla="*/ 1290 h 36"/>
              <a:gd name="T20" fmla="*/ 293 w 38"/>
              <a:gd name="T21" fmla="*/ 1290 h 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"/>
              <a:gd name="T34" fmla="*/ 0 h 36"/>
              <a:gd name="T35" fmla="*/ 38 w 38"/>
              <a:gd name="T36" fmla="*/ 36 h 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" h="36">
                <a:moveTo>
                  <a:pt x="3" y="14"/>
                </a:moveTo>
                <a:lnTo>
                  <a:pt x="0" y="25"/>
                </a:lnTo>
                <a:lnTo>
                  <a:pt x="5" y="36"/>
                </a:lnTo>
                <a:lnTo>
                  <a:pt x="24" y="36"/>
                </a:lnTo>
                <a:lnTo>
                  <a:pt x="31" y="27"/>
                </a:lnTo>
                <a:lnTo>
                  <a:pt x="38" y="27"/>
                </a:lnTo>
                <a:lnTo>
                  <a:pt x="37" y="15"/>
                </a:lnTo>
                <a:lnTo>
                  <a:pt x="32" y="0"/>
                </a:lnTo>
                <a:lnTo>
                  <a:pt x="15" y="5"/>
                </a:lnTo>
                <a:lnTo>
                  <a:pt x="3" y="14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ea typeface="ＭＳ Ｐゴシック" charset="-128"/>
            </a:endParaRPr>
          </a:p>
        </p:txBody>
      </p:sp>
      <p:sp>
        <p:nvSpPr>
          <p:cNvPr id="207965" name="Rectangle 94"/>
          <p:cNvSpPr>
            <a:spLocks noGrp="1"/>
          </p:cNvSpPr>
          <p:nvPr>
            <p:ph type="title" idx="4294967295"/>
          </p:nvPr>
        </p:nvSpPr>
        <p:spPr>
          <a:xfrm>
            <a:off x="982503" y="941387"/>
            <a:ext cx="7837487" cy="103981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400" b="1" dirty="0">
                <a:solidFill>
                  <a:schemeClr val="tx1"/>
                </a:solidFill>
                <a:latin typeface="Verdana" pitchFamily="34" charset="0"/>
              </a:rPr>
              <a:t>Infrastructure priorities: electricity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207966" name="Text Box 95"/>
          <p:cNvSpPr txBox="1">
            <a:spLocks noChangeArrowheads="1"/>
          </p:cNvSpPr>
          <p:nvPr/>
        </p:nvSpPr>
        <p:spPr bwMode="gray">
          <a:xfrm>
            <a:off x="287338" y="1736725"/>
            <a:ext cx="1800225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88000" r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sz="1400" b="1">
              <a:solidFill>
                <a:schemeClr val="bg1"/>
              </a:solidFill>
              <a:latin typeface="Trebuchet MS" pitchFamily="34" charset="0"/>
              <a:ea typeface="ＭＳ Ｐゴシック" charset="-128"/>
            </a:endParaRPr>
          </a:p>
          <a:p>
            <a:r>
              <a:rPr lang="en-US" sz="1400" b="1">
                <a:solidFill>
                  <a:schemeClr val="bg1"/>
                </a:solidFill>
                <a:latin typeface="Trebuchet MS" pitchFamily="34" charset="0"/>
                <a:ea typeface="ＭＳ Ｐゴシック" charset="-128"/>
              </a:rPr>
              <a:t>BEMIP</a:t>
            </a:r>
          </a:p>
          <a:p>
            <a:endParaRPr lang="en-US" sz="1400" b="1">
              <a:solidFill>
                <a:schemeClr val="bg1"/>
              </a:solidFill>
              <a:latin typeface="Trebuchet MS" pitchFamily="34" charset="0"/>
              <a:ea typeface="ＭＳ Ｐゴシック" charset="-128"/>
            </a:endParaRPr>
          </a:p>
          <a:p>
            <a:r>
              <a:rPr lang="en-US" sz="1400" b="1">
                <a:solidFill>
                  <a:schemeClr val="bg1"/>
                </a:solidFill>
                <a:latin typeface="Trebuchet MS" pitchFamily="34" charset="0"/>
                <a:ea typeface="ＭＳ Ｐゴシック" charset="-128"/>
              </a:rPr>
              <a:t>North South interconnections in Western Europe</a:t>
            </a:r>
          </a:p>
          <a:p>
            <a:endParaRPr lang="en-US" sz="1400" b="1">
              <a:solidFill>
                <a:schemeClr val="bg1"/>
              </a:solidFill>
              <a:latin typeface="Trebuchet MS" pitchFamily="34" charset="0"/>
              <a:ea typeface="ＭＳ Ｐゴシック" charset="-128"/>
            </a:endParaRPr>
          </a:p>
          <a:p>
            <a:r>
              <a:rPr lang="en-US" sz="1400" b="1">
                <a:solidFill>
                  <a:schemeClr val="bg1"/>
                </a:solidFill>
                <a:latin typeface="Trebuchet MS" pitchFamily="34" charset="0"/>
                <a:ea typeface="ＭＳ Ｐゴシック" charset="-128"/>
              </a:rPr>
              <a:t>North South interconnections in Central and South Eastern Europe</a:t>
            </a:r>
          </a:p>
          <a:p>
            <a:endParaRPr lang="en-US" sz="1400" b="1">
              <a:solidFill>
                <a:schemeClr val="bg1"/>
              </a:solidFill>
              <a:latin typeface="Trebuchet MS" pitchFamily="34" charset="0"/>
              <a:ea typeface="ＭＳ Ｐゴシック" charset="-128"/>
            </a:endParaRPr>
          </a:p>
          <a:p>
            <a:r>
              <a:rPr lang="en-US" sz="1400" b="1">
                <a:solidFill>
                  <a:schemeClr val="bg1"/>
                </a:solidFill>
                <a:latin typeface="Trebuchet MS" pitchFamily="34" charset="0"/>
                <a:ea typeface="ＭＳ Ｐゴシック" charset="-128"/>
              </a:rPr>
              <a:t>Northern Seas Off-shore grid</a:t>
            </a:r>
          </a:p>
        </p:txBody>
      </p:sp>
      <p:grpSp>
        <p:nvGrpSpPr>
          <p:cNvPr id="207967" name="Group 96"/>
          <p:cNvGrpSpPr>
            <a:grpSpLocks/>
          </p:cNvGrpSpPr>
          <p:nvPr/>
        </p:nvGrpSpPr>
        <p:grpSpPr bwMode="auto">
          <a:xfrm>
            <a:off x="4070350" y="3594100"/>
            <a:ext cx="573088" cy="771525"/>
            <a:chOff x="2109" y="1842"/>
            <a:chExt cx="363" cy="489"/>
          </a:xfrm>
        </p:grpSpPr>
        <p:sp>
          <p:nvSpPr>
            <p:cNvPr id="207968" name="Freeform 97"/>
            <p:cNvSpPr>
              <a:spLocks/>
            </p:cNvSpPr>
            <p:nvPr/>
          </p:nvSpPr>
          <p:spPr bwMode="gray">
            <a:xfrm>
              <a:off x="2259" y="1842"/>
              <a:ext cx="213" cy="409"/>
            </a:xfrm>
            <a:custGeom>
              <a:avLst/>
              <a:gdLst>
                <a:gd name="T0" fmla="*/ 21 w 671"/>
                <a:gd name="T1" fmla="*/ 26 h 1282"/>
                <a:gd name="T2" fmla="*/ 20 w 671"/>
                <a:gd name="T3" fmla="*/ 24 h 1282"/>
                <a:gd name="T4" fmla="*/ 17 w 671"/>
                <a:gd name="T5" fmla="*/ 15 h 1282"/>
                <a:gd name="T6" fmla="*/ 17 w 671"/>
                <a:gd name="T7" fmla="*/ 14 h 1282"/>
                <a:gd name="T8" fmla="*/ 15 w 671"/>
                <a:gd name="T9" fmla="*/ 11 h 1282"/>
                <a:gd name="T10" fmla="*/ 15 w 671"/>
                <a:gd name="T11" fmla="*/ 11 h 1282"/>
                <a:gd name="T12" fmla="*/ 15 w 671"/>
                <a:gd name="T13" fmla="*/ 11 h 1282"/>
                <a:gd name="T14" fmla="*/ 16 w 671"/>
                <a:gd name="T15" fmla="*/ 11 h 1282"/>
                <a:gd name="T16" fmla="*/ 16 w 671"/>
                <a:gd name="T17" fmla="*/ 11 h 1282"/>
                <a:gd name="T18" fmla="*/ 16 w 671"/>
                <a:gd name="T19" fmla="*/ 11 h 1282"/>
                <a:gd name="T20" fmla="*/ 16 w 671"/>
                <a:gd name="T21" fmla="*/ 10 h 1282"/>
                <a:gd name="T22" fmla="*/ 17 w 671"/>
                <a:gd name="T23" fmla="*/ 9 h 1282"/>
                <a:gd name="T24" fmla="*/ 17 w 671"/>
                <a:gd name="T25" fmla="*/ 8 h 1282"/>
                <a:gd name="T26" fmla="*/ 20 w 671"/>
                <a:gd name="T27" fmla="*/ 2 h 1282"/>
                <a:gd name="T28" fmla="*/ 18 w 671"/>
                <a:gd name="T29" fmla="*/ 4 h 1282"/>
                <a:gd name="T30" fmla="*/ 16 w 671"/>
                <a:gd name="T31" fmla="*/ 8 h 1282"/>
                <a:gd name="T32" fmla="*/ 15 w 671"/>
                <a:gd name="T33" fmla="*/ 9 h 1282"/>
                <a:gd name="T34" fmla="*/ 15 w 671"/>
                <a:gd name="T35" fmla="*/ 10 h 1282"/>
                <a:gd name="T36" fmla="*/ 15 w 671"/>
                <a:gd name="T37" fmla="*/ 10 h 1282"/>
                <a:gd name="T38" fmla="*/ 15 w 671"/>
                <a:gd name="T39" fmla="*/ 10 h 1282"/>
                <a:gd name="T40" fmla="*/ 16 w 671"/>
                <a:gd name="T41" fmla="*/ 11 h 1282"/>
                <a:gd name="T42" fmla="*/ 15 w 671"/>
                <a:gd name="T43" fmla="*/ 10 h 1282"/>
                <a:gd name="T44" fmla="*/ 14 w 671"/>
                <a:gd name="T45" fmla="*/ 10 h 1282"/>
                <a:gd name="T46" fmla="*/ 14 w 671"/>
                <a:gd name="T47" fmla="*/ 10 h 1282"/>
                <a:gd name="T48" fmla="*/ 12 w 671"/>
                <a:gd name="T49" fmla="*/ 10 h 1282"/>
                <a:gd name="T50" fmla="*/ 11 w 671"/>
                <a:gd name="T51" fmla="*/ 9 h 1282"/>
                <a:gd name="T52" fmla="*/ 1 w 671"/>
                <a:gd name="T53" fmla="*/ 6 h 1282"/>
                <a:gd name="T54" fmla="*/ 2 w 671"/>
                <a:gd name="T55" fmla="*/ 7 h 1282"/>
                <a:gd name="T56" fmla="*/ 11 w 671"/>
                <a:gd name="T57" fmla="*/ 11 h 1282"/>
                <a:gd name="T58" fmla="*/ 11 w 671"/>
                <a:gd name="T59" fmla="*/ 11 h 1282"/>
                <a:gd name="T60" fmla="*/ 11 w 671"/>
                <a:gd name="T61" fmla="*/ 12 h 1282"/>
                <a:gd name="T62" fmla="*/ 11 w 671"/>
                <a:gd name="T63" fmla="*/ 13 h 1282"/>
                <a:gd name="T64" fmla="*/ 13 w 671"/>
                <a:gd name="T65" fmla="*/ 13 h 1282"/>
                <a:gd name="T66" fmla="*/ 13 w 671"/>
                <a:gd name="T67" fmla="*/ 13 h 1282"/>
                <a:gd name="T68" fmla="*/ 13 w 671"/>
                <a:gd name="T69" fmla="*/ 13 h 1282"/>
                <a:gd name="T70" fmla="*/ 13 w 671"/>
                <a:gd name="T71" fmla="*/ 13 h 1282"/>
                <a:gd name="T72" fmla="*/ 13 w 671"/>
                <a:gd name="T73" fmla="*/ 41 h 1282"/>
                <a:gd name="T74" fmla="*/ 16 w 671"/>
                <a:gd name="T75" fmla="*/ 41 h 1282"/>
                <a:gd name="T76" fmla="*/ 14 w 671"/>
                <a:gd name="T77" fmla="*/ 13 h 1282"/>
                <a:gd name="T78" fmla="*/ 14 w 671"/>
                <a:gd name="T79" fmla="*/ 13 h 1282"/>
                <a:gd name="T80" fmla="*/ 14 w 671"/>
                <a:gd name="T81" fmla="*/ 13 h 1282"/>
                <a:gd name="T82" fmla="*/ 15 w 671"/>
                <a:gd name="T83" fmla="*/ 12 h 1282"/>
                <a:gd name="T84" fmla="*/ 15 w 671"/>
                <a:gd name="T85" fmla="*/ 12 h 1282"/>
                <a:gd name="T86" fmla="*/ 15 w 671"/>
                <a:gd name="T87" fmla="*/ 12 h 1282"/>
                <a:gd name="T88" fmla="*/ 15 w 671"/>
                <a:gd name="T89" fmla="*/ 12 h 1282"/>
                <a:gd name="T90" fmla="*/ 15 w 671"/>
                <a:gd name="T91" fmla="*/ 12 h 1282"/>
                <a:gd name="T92" fmla="*/ 15 w 671"/>
                <a:gd name="T93" fmla="*/ 12 h 1282"/>
                <a:gd name="T94" fmla="*/ 20 w 671"/>
                <a:gd name="T95" fmla="*/ 25 h 1282"/>
                <a:gd name="T96" fmla="*/ 21 w 671"/>
                <a:gd name="T97" fmla="*/ 26 h 128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71"/>
                <a:gd name="T148" fmla="*/ 0 h 1282"/>
                <a:gd name="T149" fmla="*/ 671 w 671"/>
                <a:gd name="T150" fmla="*/ 1282 h 128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71" h="1282">
                  <a:moveTo>
                    <a:pt x="655" y="793"/>
                  </a:moveTo>
                  <a:cubicBezTo>
                    <a:pt x="655" y="779"/>
                    <a:pt x="648" y="764"/>
                    <a:pt x="640" y="739"/>
                  </a:cubicBezTo>
                  <a:cubicBezTo>
                    <a:pt x="632" y="715"/>
                    <a:pt x="537" y="469"/>
                    <a:pt x="530" y="452"/>
                  </a:cubicBezTo>
                  <a:cubicBezTo>
                    <a:pt x="523" y="434"/>
                    <a:pt x="516" y="435"/>
                    <a:pt x="516" y="435"/>
                  </a:cubicBezTo>
                  <a:cubicBezTo>
                    <a:pt x="476" y="350"/>
                    <a:pt x="476" y="350"/>
                    <a:pt x="476" y="350"/>
                  </a:cubicBezTo>
                  <a:cubicBezTo>
                    <a:pt x="474" y="352"/>
                    <a:pt x="474" y="352"/>
                    <a:pt x="474" y="352"/>
                  </a:cubicBezTo>
                  <a:cubicBezTo>
                    <a:pt x="476" y="351"/>
                    <a:pt x="477" y="349"/>
                    <a:pt x="479" y="348"/>
                  </a:cubicBezTo>
                  <a:cubicBezTo>
                    <a:pt x="485" y="342"/>
                    <a:pt x="483" y="340"/>
                    <a:pt x="483" y="327"/>
                  </a:cubicBezTo>
                  <a:cubicBezTo>
                    <a:pt x="483" y="324"/>
                    <a:pt x="483" y="322"/>
                    <a:pt x="482" y="321"/>
                  </a:cubicBezTo>
                  <a:cubicBezTo>
                    <a:pt x="483" y="323"/>
                    <a:pt x="483" y="325"/>
                    <a:pt x="483" y="325"/>
                  </a:cubicBezTo>
                  <a:cubicBezTo>
                    <a:pt x="504" y="290"/>
                    <a:pt x="504" y="290"/>
                    <a:pt x="504" y="290"/>
                  </a:cubicBezTo>
                  <a:cubicBezTo>
                    <a:pt x="504" y="290"/>
                    <a:pt x="509" y="281"/>
                    <a:pt x="518" y="266"/>
                  </a:cubicBezTo>
                  <a:cubicBezTo>
                    <a:pt x="525" y="256"/>
                    <a:pt x="531" y="254"/>
                    <a:pt x="536" y="244"/>
                  </a:cubicBezTo>
                  <a:cubicBezTo>
                    <a:pt x="569" y="190"/>
                    <a:pt x="618" y="103"/>
                    <a:pt x="639" y="61"/>
                  </a:cubicBezTo>
                  <a:cubicBezTo>
                    <a:pt x="671" y="0"/>
                    <a:pt x="620" y="55"/>
                    <a:pt x="562" y="132"/>
                  </a:cubicBezTo>
                  <a:cubicBezTo>
                    <a:pt x="504" y="209"/>
                    <a:pt x="481" y="241"/>
                    <a:pt x="481" y="241"/>
                  </a:cubicBezTo>
                  <a:cubicBezTo>
                    <a:pt x="480" y="278"/>
                    <a:pt x="480" y="278"/>
                    <a:pt x="480" y="278"/>
                  </a:cubicBezTo>
                  <a:cubicBezTo>
                    <a:pt x="480" y="278"/>
                    <a:pt x="477" y="283"/>
                    <a:pt x="470" y="292"/>
                  </a:cubicBezTo>
                  <a:cubicBezTo>
                    <a:pt x="463" y="301"/>
                    <a:pt x="462" y="312"/>
                    <a:pt x="462" y="312"/>
                  </a:cubicBezTo>
                  <a:cubicBezTo>
                    <a:pt x="462" y="312"/>
                    <a:pt x="469" y="313"/>
                    <a:pt x="475" y="315"/>
                  </a:cubicBezTo>
                  <a:cubicBezTo>
                    <a:pt x="479" y="315"/>
                    <a:pt x="481" y="318"/>
                    <a:pt x="482" y="321"/>
                  </a:cubicBezTo>
                  <a:cubicBezTo>
                    <a:pt x="478" y="314"/>
                    <a:pt x="468" y="313"/>
                    <a:pt x="462" y="313"/>
                  </a:cubicBezTo>
                  <a:cubicBezTo>
                    <a:pt x="455" y="313"/>
                    <a:pt x="451" y="318"/>
                    <a:pt x="451" y="318"/>
                  </a:cubicBezTo>
                  <a:cubicBezTo>
                    <a:pt x="451" y="318"/>
                    <a:pt x="440" y="314"/>
                    <a:pt x="422" y="309"/>
                  </a:cubicBezTo>
                  <a:cubicBezTo>
                    <a:pt x="410" y="305"/>
                    <a:pt x="394" y="300"/>
                    <a:pt x="376" y="294"/>
                  </a:cubicBezTo>
                  <a:cubicBezTo>
                    <a:pt x="370" y="293"/>
                    <a:pt x="367" y="288"/>
                    <a:pt x="360" y="286"/>
                  </a:cubicBezTo>
                  <a:cubicBezTo>
                    <a:pt x="247" y="252"/>
                    <a:pt x="65" y="200"/>
                    <a:pt x="38" y="193"/>
                  </a:cubicBezTo>
                  <a:cubicBezTo>
                    <a:pt x="0" y="184"/>
                    <a:pt x="38" y="211"/>
                    <a:pt x="51" y="216"/>
                  </a:cubicBezTo>
                  <a:cubicBezTo>
                    <a:pt x="65" y="222"/>
                    <a:pt x="351" y="337"/>
                    <a:pt x="351" y="337"/>
                  </a:cubicBezTo>
                  <a:cubicBezTo>
                    <a:pt x="352" y="336"/>
                    <a:pt x="352" y="336"/>
                    <a:pt x="352" y="336"/>
                  </a:cubicBezTo>
                  <a:cubicBezTo>
                    <a:pt x="341" y="374"/>
                    <a:pt x="341" y="374"/>
                    <a:pt x="341" y="374"/>
                  </a:cubicBezTo>
                  <a:cubicBezTo>
                    <a:pt x="343" y="404"/>
                    <a:pt x="343" y="404"/>
                    <a:pt x="343" y="404"/>
                  </a:cubicBezTo>
                  <a:cubicBezTo>
                    <a:pt x="394" y="416"/>
                    <a:pt x="394" y="416"/>
                    <a:pt x="394" y="416"/>
                  </a:cubicBezTo>
                  <a:cubicBezTo>
                    <a:pt x="395" y="400"/>
                    <a:pt x="395" y="400"/>
                    <a:pt x="395" y="400"/>
                  </a:cubicBezTo>
                  <a:cubicBezTo>
                    <a:pt x="395" y="400"/>
                    <a:pt x="394" y="398"/>
                    <a:pt x="395" y="395"/>
                  </a:cubicBezTo>
                  <a:cubicBezTo>
                    <a:pt x="395" y="395"/>
                    <a:pt x="395" y="395"/>
                    <a:pt x="395" y="395"/>
                  </a:cubicBezTo>
                  <a:cubicBezTo>
                    <a:pt x="402" y="1282"/>
                    <a:pt x="402" y="1282"/>
                    <a:pt x="402" y="1282"/>
                  </a:cubicBezTo>
                  <a:cubicBezTo>
                    <a:pt x="485" y="1281"/>
                    <a:pt x="485" y="1281"/>
                    <a:pt x="485" y="1281"/>
                  </a:cubicBezTo>
                  <a:cubicBezTo>
                    <a:pt x="443" y="389"/>
                    <a:pt x="443" y="389"/>
                    <a:pt x="443" y="389"/>
                  </a:cubicBezTo>
                  <a:cubicBezTo>
                    <a:pt x="445" y="391"/>
                    <a:pt x="445" y="394"/>
                    <a:pt x="444" y="397"/>
                  </a:cubicBezTo>
                  <a:cubicBezTo>
                    <a:pt x="442" y="400"/>
                    <a:pt x="444" y="399"/>
                    <a:pt x="444" y="399"/>
                  </a:cubicBezTo>
                  <a:cubicBezTo>
                    <a:pt x="463" y="382"/>
                    <a:pt x="463" y="382"/>
                    <a:pt x="463" y="382"/>
                  </a:cubicBezTo>
                  <a:cubicBezTo>
                    <a:pt x="463" y="382"/>
                    <a:pt x="463" y="382"/>
                    <a:pt x="463" y="382"/>
                  </a:cubicBezTo>
                  <a:cubicBezTo>
                    <a:pt x="464" y="382"/>
                    <a:pt x="464" y="382"/>
                    <a:pt x="464" y="382"/>
                  </a:cubicBezTo>
                  <a:cubicBezTo>
                    <a:pt x="463" y="382"/>
                    <a:pt x="463" y="382"/>
                    <a:pt x="463" y="382"/>
                  </a:cubicBezTo>
                  <a:cubicBezTo>
                    <a:pt x="464" y="382"/>
                    <a:pt x="464" y="382"/>
                    <a:pt x="464" y="382"/>
                  </a:cubicBezTo>
                  <a:cubicBezTo>
                    <a:pt x="465" y="383"/>
                    <a:pt x="465" y="383"/>
                    <a:pt x="465" y="383"/>
                  </a:cubicBezTo>
                  <a:cubicBezTo>
                    <a:pt x="465" y="383"/>
                    <a:pt x="610" y="711"/>
                    <a:pt x="632" y="765"/>
                  </a:cubicBezTo>
                  <a:cubicBezTo>
                    <a:pt x="655" y="819"/>
                    <a:pt x="655" y="808"/>
                    <a:pt x="655" y="79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ea typeface="ＭＳ Ｐゴシック" charset="-128"/>
              </a:endParaRPr>
            </a:p>
          </p:txBody>
        </p:sp>
        <p:sp>
          <p:nvSpPr>
            <p:cNvPr id="207969" name="Freeform 98"/>
            <p:cNvSpPr>
              <a:spLocks/>
            </p:cNvSpPr>
            <p:nvPr/>
          </p:nvSpPr>
          <p:spPr bwMode="gray">
            <a:xfrm>
              <a:off x="2200" y="1888"/>
              <a:ext cx="184" cy="352"/>
            </a:xfrm>
            <a:custGeom>
              <a:avLst/>
              <a:gdLst>
                <a:gd name="T0" fmla="*/ 13 w 671"/>
                <a:gd name="T1" fmla="*/ 16 h 1282"/>
                <a:gd name="T2" fmla="*/ 13 w 671"/>
                <a:gd name="T3" fmla="*/ 15 h 1282"/>
                <a:gd name="T4" fmla="*/ 11 w 671"/>
                <a:gd name="T5" fmla="*/ 9 h 1282"/>
                <a:gd name="T6" fmla="*/ 11 w 671"/>
                <a:gd name="T7" fmla="*/ 9 h 1282"/>
                <a:gd name="T8" fmla="*/ 10 w 671"/>
                <a:gd name="T9" fmla="*/ 7 h 1282"/>
                <a:gd name="T10" fmla="*/ 10 w 671"/>
                <a:gd name="T11" fmla="*/ 7 h 1282"/>
                <a:gd name="T12" fmla="*/ 10 w 671"/>
                <a:gd name="T13" fmla="*/ 7 h 1282"/>
                <a:gd name="T14" fmla="*/ 10 w 671"/>
                <a:gd name="T15" fmla="*/ 7 h 1282"/>
                <a:gd name="T16" fmla="*/ 10 w 671"/>
                <a:gd name="T17" fmla="*/ 7 h 1282"/>
                <a:gd name="T18" fmla="*/ 10 w 671"/>
                <a:gd name="T19" fmla="*/ 7 h 1282"/>
                <a:gd name="T20" fmla="*/ 10 w 671"/>
                <a:gd name="T21" fmla="*/ 6 h 1282"/>
                <a:gd name="T22" fmla="*/ 11 w 671"/>
                <a:gd name="T23" fmla="*/ 5 h 1282"/>
                <a:gd name="T24" fmla="*/ 11 w 671"/>
                <a:gd name="T25" fmla="*/ 5 h 1282"/>
                <a:gd name="T26" fmla="*/ 13 w 671"/>
                <a:gd name="T27" fmla="*/ 1 h 1282"/>
                <a:gd name="T28" fmla="*/ 12 w 671"/>
                <a:gd name="T29" fmla="*/ 3 h 1282"/>
                <a:gd name="T30" fmla="*/ 10 w 671"/>
                <a:gd name="T31" fmla="*/ 5 h 1282"/>
                <a:gd name="T32" fmla="*/ 10 w 671"/>
                <a:gd name="T33" fmla="*/ 6 h 1282"/>
                <a:gd name="T34" fmla="*/ 10 w 671"/>
                <a:gd name="T35" fmla="*/ 6 h 1282"/>
                <a:gd name="T36" fmla="*/ 10 w 671"/>
                <a:gd name="T37" fmla="*/ 7 h 1282"/>
                <a:gd name="T38" fmla="*/ 10 w 671"/>
                <a:gd name="T39" fmla="*/ 7 h 1282"/>
                <a:gd name="T40" fmla="*/ 10 w 671"/>
                <a:gd name="T41" fmla="*/ 7 h 1282"/>
                <a:gd name="T42" fmla="*/ 10 w 671"/>
                <a:gd name="T43" fmla="*/ 7 h 1282"/>
                <a:gd name="T44" fmla="*/ 9 w 671"/>
                <a:gd name="T45" fmla="*/ 7 h 1282"/>
                <a:gd name="T46" fmla="*/ 9 w 671"/>
                <a:gd name="T47" fmla="*/ 6 h 1282"/>
                <a:gd name="T48" fmla="*/ 8 w 671"/>
                <a:gd name="T49" fmla="*/ 6 h 1282"/>
                <a:gd name="T50" fmla="*/ 7 w 671"/>
                <a:gd name="T51" fmla="*/ 6 h 1282"/>
                <a:gd name="T52" fmla="*/ 1 w 671"/>
                <a:gd name="T53" fmla="*/ 4 h 1282"/>
                <a:gd name="T54" fmla="*/ 1 w 671"/>
                <a:gd name="T55" fmla="*/ 4 h 1282"/>
                <a:gd name="T56" fmla="*/ 7 w 671"/>
                <a:gd name="T57" fmla="*/ 7 h 1282"/>
                <a:gd name="T58" fmla="*/ 7 w 671"/>
                <a:gd name="T59" fmla="*/ 7 h 1282"/>
                <a:gd name="T60" fmla="*/ 7 w 671"/>
                <a:gd name="T61" fmla="*/ 8 h 1282"/>
                <a:gd name="T62" fmla="*/ 7 w 671"/>
                <a:gd name="T63" fmla="*/ 8 h 1282"/>
                <a:gd name="T64" fmla="*/ 8 w 671"/>
                <a:gd name="T65" fmla="*/ 9 h 1282"/>
                <a:gd name="T66" fmla="*/ 8 w 671"/>
                <a:gd name="T67" fmla="*/ 8 h 1282"/>
                <a:gd name="T68" fmla="*/ 8 w 671"/>
                <a:gd name="T69" fmla="*/ 8 h 1282"/>
                <a:gd name="T70" fmla="*/ 8 w 671"/>
                <a:gd name="T71" fmla="*/ 8 h 1282"/>
                <a:gd name="T72" fmla="*/ 8 w 671"/>
                <a:gd name="T73" fmla="*/ 27 h 1282"/>
                <a:gd name="T74" fmla="*/ 10 w 671"/>
                <a:gd name="T75" fmla="*/ 27 h 1282"/>
                <a:gd name="T76" fmla="*/ 9 w 671"/>
                <a:gd name="T77" fmla="*/ 8 h 1282"/>
                <a:gd name="T78" fmla="*/ 9 w 671"/>
                <a:gd name="T79" fmla="*/ 8 h 1282"/>
                <a:gd name="T80" fmla="*/ 9 w 671"/>
                <a:gd name="T81" fmla="*/ 8 h 1282"/>
                <a:gd name="T82" fmla="*/ 10 w 671"/>
                <a:gd name="T83" fmla="*/ 8 h 1282"/>
                <a:gd name="T84" fmla="*/ 10 w 671"/>
                <a:gd name="T85" fmla="*/ 8 h 1282"/>
                <a:gd name="T86" fmla="*/ 10 w 671"/>
                <a:gd name="T87" fmla="*/ 8 h 1282"/>
                <a:gd name="T88" fmla="*/ 10 w 671"/>
                <a:gd name="T89" fmla="*/ 8 h 1282"/>
                <a:gd name="T90" fmla="*/ 10 w 671"/>
                <a:gd name="T91" fmla="*/ 8 h 1282"/>
                <a:gd name="T92" fmla="*/ 10 w 671"/>
                <a:gd name="T93" fmla="*/ 8 h 1282"/>
                <a:gd name="T94" fmla="*/ 13 w 671"/>
                <a:gd name="T95" fmla="*/ 16 h 1282"/>
                <a:gd name="T96" fmla="*/ 13 w 671"/>
                <a:gd name="T97" fmla="*/ 16 h 128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71"/>
                <a:gd name="T148" fmla="*/ 0 h 1282"/>
                <a:gd name="T149" fmla="*/ 671 w 671"/>
                <a:gd name="T150" fmla="*/ 1282 h 128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71" h="1282">
                  <a:moveTo>
                    <a:pt x="655" y="793"/>
                  </a:moveTo>
                  <a:cubicBezTo>
                    <a:pt x="655" y="779"/>
                    <a:pt x="648" y="764"/>
                    <a:pt x="640" y="739"/>
                  </a:cubicBezTo>
                  <a:cubicBezTo>
                    <a:pt x="632" y="715"/>
                    <a:pt x="537" y="469"/>
                    <a:pt x="530" y="452"/>
                  </a:cubicBezTo>
                  <a:cubicBezTo>
                    <a:pt x="523" y="434"/>
                    <a:pt x="516" y="435"/>
                    <a:pt x="516" y="435"/>
                  </a:cubicBezTo>
                  <a:cubicBezTo>
                    <a:pt x="476" y="350"/>
                    <a:pt x="476" y="350"/>
                    <a:pt x="476" y="350"/>
                  </a:cubicBezTo>
                  <a:cubicBezTo>
                    <a:pt x="474" y="352"/>
                    <a:pt x="474" y="352"/>
                    <a:pt x="474" y="352"/>
                  </a:cubicBezTo>
                  <a:cubicBezTo>
                    <a:pt x="476" y="351"/>
                    <a:pt x="477" y="349"/>
                    <a:pt x="479" y="348"/>
                  </a:cubicBezTo>
                  <a:cubicBezTo>
                    <a:pt x="485" y="342"/>
                    <a:pt x="483" y="340"/>
                    <a:pt x="483" y="327"/>
                  </a:cubicBezTo>
                  <a:cubicBezTo>
                    <a:pt x="483" y="324"/>
                    <a:pt x="483" y="322"/>
                    <a:pt x="482" y="321"/>
                  </a:cubicBezTo>
                  <a:cubicBezTo>
                    <a:pt x="483" y="323"/>
                    <a:pt x="483" y="325"/>
                    <a:pt x="483" y="325"/>
                  </a:cubicBezTo>
                  <a:cubicBezTo>
                    <a:pt x="504" y="290"/>
                    <a:pt x="504" y="290"/>
                    <a:pt x="504" y="290"/>
                  </a:cubicBezTo>
                  <a:cubicBezTo>
                    <a:pt x="504" y="290"/>
                    <a:pt x="509" y="281"/>
                    <a:pt x="518" y="266"/>
                  </a:cubicBezTo>
                  <a:cubicBezTo>
                    <a:pt x="525" y="256"/>
                    <a:pt x="531" y="254"/>
                    <a:pt x="536" y="244"/>
                  </a:cubicBezTo>
                  <a:cubicBezTo>
                    <a:pt x="569" y="190"/>
                    <a:pt x="618" y="103"/>
                    <a:pt x="639" y="61"/>
                  </a:cubicBezTo>
                  <a:cubicBezTo>
                    <a:pt x="671" y="0"/>
                    <a:pt x="620" y="55"/>
                    <a:pt x="562" y="132"/>
                  </a:cubicBezTo>
                  <a:cubicBezTo>
                    <a:pt x="504" y="209"/>
                    <a:pt x="481" y="241"/>
                    <a:pt x="481" y="241"/>
                  </a:cubicBezTo>
                  <a:cubicBezTo>
                    <a:pt x="480" y="278"/>
                    <a:pt x="480" y="278"/>
                    <a:pt x="480" y="278"/>
                  </a:cubicBezTo>
                  <a:cubicBezTo>
                    <a:pt x="480" y="278"/>
                    <a:pt x="477" y="283"/>
                    <a:pt x="470" y="292"/>
                  </a:cubicBezTo>
                  <a:cubicBezTo>
                    <a:pt x="463" y="301"/>
                    <a:pt x="462" y="312"/>
                    <a:pt x="462" y="312"/>
                  </a:cubicBezTo>
                  <a:cubicBezTo>
                    <a:pt x="462" y="312"/>
                    <a:pt x="469" y="313"/>
                    <a:pt x="475" y="315"/>
                  </a:cubicBezTo>
                  <a:cubicBezTo>
                    <a:pt x="479" y="315"/>
                    <a:pt x="481" y="318"/>
                    <a:pt x="482" y="321"/>
                  </a:cubicBezTo>
                  <a:cubicBezTo>
                    <a:pt x="478" y="314"/>
                    <a:pt x="468" y="313"/>
                    <a:pt x="462" y="313"/>
                  </a:cubicBezTo>
                  <a:cubicBezTo>
                    <a:pt x="455" y="313"/>
                    <a:pt x="451" y="318"/>
                    <a:pt x="451" y="318"/>
                  </a:cubicBezTo>
                  <a:cubicBezTo>
                    <a:pt x="451" y="318"/>
                    <a:pt x="440" y="314"/>
                    <a:pt x="422" y="309"/>
                  </a:cubicBezTo>
                  <a:cubicBezTo>
                    <a:pt x="410" y="305"/>
                    <a:pt x="394" y="300"/>
                    <a:pt x="376" y="294"/>
                  </a:cubicBezTo>
                  <a:cubicBezTo>
                    <a:pt x="370" y="293"/>
                    <a:pt x="367" y="288"/>
                    <a:pt x="360" y="286"/>
                  </a:cubicBezTo>
                  <a:cubicBezTo>
                    <a:pt x="247" y="252"/>
                    <a:pt x="65" y="200"/>
                    <a:pt x="38" y="193"/>
                  </a:cubicBezTo>
                  <a:cubicBezTo>
                    <a:pt x="0" y="184"/>
                    <a:pt x="38" y="211"/>
                    <a:pt x="51" y="216"/>
                  </a:cubicBezTo>
                  <a:cubicBezTo>
                    <a:pt x="65" y="222"/>
                    <a:pt x="351" y="337"/>
                    <a:pt x="351" y="337"/>
                  </a:cubicBezTo>
                  <a:cubicBezTo>
                    <a:pt x="352" y="336"/>
                    <a:pt x="352" y="336"/>
                    <a:pt x="352" y="336"/>
                  </a:cubicBezTo>
                  <a:cubicBezTo>
                    <a:pt x="341" y="374"/>
                    <a:pt x="341" y="374"/>
                    <a:pt x="341" y="374"/>
                  </a:cubicBezTo>
                  <a:cubicBezTo>
                    <a:pt x="343" y="404"/>
                    <a:pt x="343" y="404"/>
                    <a:pt x="343" y="404"/>
                  </a:cubicBezTo>
                  <a:cubicBezTo>
                    <a:pt x="394" y="416"/>
                    <a:pt x="394" y="416"/>
                    <a:pt x="394" y="416"/>
                  </a:cubicBezTo>
                  <a:cubicBezTo>
                    <a:pt x="395" y="400"/>
                    <a:pt x="395" y="400"/>
                    <a:pt x="395" y="400"/>
                  </a:cubicBezTo>
                  <a:cubicBezTo>
                    <a:pt x="395" y="400"/>
                    <a:pt x="394" y="398"/>
                    <a:pt x="395" y="395"/>
                  </a:cubicBezTo>
                  <a:cubicBezTo>
                    <a:pt x="395" y="395"/>
                    <a:pt x="395" y="395"/>
                    <a:pt x="395" y="395"/>
                  </a:cubicBezTo>
                  <a:cubicBezTo>
                    <a:pt x="402" y="1282"/>
                    <a:pt x="402" y="1282"/>
                    <a:pt x="402" y="1282"/>
                  </a:cubicBezTo>
                  <a:cubicBezTo>
                    <a:pt x="485" y="1281"/>
                    <a:pt x="485" y="1281"/>
                    <a:pt x="485" y="1281"/>
                  </a:cubicBezTo>
                  <a:cubicBezTo>
                    <a:pt x="443" y="389"/>
                    <a:pt x="443" y="389"/>
                    <a:pt x="443" y="389"/>
                  </a:cubicBezTo>
                  <a:cubicBezTo>
                    <a:pt x="445" y="391"/>
                    <a:pt x="445" y="394"/>
                    <a:pt x="444" y="397"/>
                  </a:cubicBezTo>
                  <a:cubicBezTo>
                    <a:pt x="442" y="400"/>
                    <a:pt x="444" y="399"/>
                    <a:pt x="444" y="399"/>
                  </a:cubicBezTo>
                  <a:cubicBezTo>
                    <a:pt x="463" y="382"/>
                    <a:pt x="463" y="382"/>
                    <a:pt x="463" y="382"/>
                  </a:cubicBezTo>
                  <a:cubicBezTo>
                    <a:pt x="463" y="382"/>
                    <a:pt x="463" y="382"/>
                    <a:pt x="463" y="382"/>
                  </a:cubicBezTo>
                  <a:cubicBezTo>
                    <a:pt x="464" y="382"/>
                    <a:pt x="464" y="382"/>
                    <a:pt x="464" y="382"/>
                  </a:cubicBezTo>
                  <a:cubicBezTo>
                    <a:pt x="463" y="382"/>
                    <a:pt x="463" y="382"/>
                    <a:pt x="463" y="382"/>
                  </a:cubicBezTo>
                  <a:cubicBezTo>
                    <a:pt x="464" y="382"/>
                    <a:pt x="464" y="382"/>
                    <a:pt x="464" y="382"/>
                  </a:cubicBezTo>
                  <a:cubicBezTo>
                    <a:pt x="465" y="383"/>
                    <a:pt x="465" y="383"/>
                    <a:pt x="465" y="383"/>
                  </a:cubicBezTo>
                  <a:cubicBezTo>
                    <a:pt x="465" y="383"/>
                    <a:pt x="610" y="711"/>
                    <a:pt x="632" y="765"/>
                  </a:cubicBezTo>
                  <a:cubicBezTo>
                    <a:pt x="655" y="819"/>
                    <a:pt x="655" y="808"/>
                    <a:pt x="655" y="79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ea typeface="ＭＳ Ｐゴシック" charset="-128"/>
              </a:endParaRPr>
            </a:p>
          </p:txBody>
        </p:sp>
        <p:sp>
          <p:nvSpPr>
            <p:cNvPr id="207970" name="Freeform 99"/>
            <p:cNvSpPr>
              <a:spLocks/>
            </p:cNvSpPr>
            <p:nvPr/>
          </p:nvSpPr>
          <p:spPr bwMode="gray">
            <a:xfrm>
              <a:off x="2109" y="1888"/>
              <a:ext cx="231" cy="443"/>
            </a:xfrm>
            <a:custGeom>
              <a:avLst/>
              <a:gdLst>
                <a:gd name="T0" fmla="*/ 27 w 671"/>
                <a:gd name="T1" fmla="*/ 33 h 1282"/>
                <a:gd name="T2" fmla="*/ 26 w 671"/>
                <a:gd name="T3" fmla="*/ 30 h 1282"/>
                <a:gd name="T4" fmla="*/ 22 w 671"/>
                <a:gd name="T5" fmla="*/ 19 h 1282"/>
                <a:gd name="T6" fmla="*/ 21 w 671"/>
                <a:gd name="T7" fmla="*/ 18 h 1282"/>
                <a:gd name="T8" fmla="*/ 19 w 671"/>
                <a:gd name="T9" fmla="*/ 15 h 1282"/>
                <a:gd name="T10" fmla="*/ 19 w 671"/>
                <a:gd name="T11" fmla="*/ 15 h 1282"/>
                <a:gd name="T12" fmla="*/ 20 w 671"/>
                <a:gd name="T13" fmla="*/ 14 h 1282"/>
                <a:gd name="T14" fmla="*/ 20 w 671"/>
                <a:gd name="T15" fmla="*/ 13 h 1282"/>
                <a:gd name="T16" fmla="*/ 20 w 671"/>
                <a:gd name="T17" fmla="*/ 13 h 1282"/>
                <a:gd name="T18" fmla="*/ 20 w 671"/>
                <a:gd name="T19" fmla="*/ 13 h 1282"/>
                <a:gd name="T20" fmla="*/ 21 w 671"/>
                <a:gd name="T21" fmla="*/ 12 h 1282"/>
                <a:gd name="T22" fmla="*/ 21 w 671"/>
                <a:gd name="T23" fmla="*/ 11 h 1282"/>
                <a:gd name="T24" fmla="*/ 22 w 671"/>
                <a:gd name="T25" fmla="*/ 10 h 1282"/>
                <a:gd name="T26" fmla="*/ 26 w 671"/>
                <a:gd name="T27" fmla="*/ 2 h 1282"/>
                <a:gd name="T28" fmla="*/ 23 w 671"/>
                <a:gd name="T29" fmla="*/ 6 h 1282"/>
                <a:gd name="T30" fmla="*/ 20 w 671"/>
                <a:gd name="T31" fmla="*/ 10 h 1282"/>
                <a:gd name="T32" fmla="*/ 20 w 671"/>
                <a:gd name="T33" fmla="*/ 11 h 1282"/>
                <a:gd name="T34" fmla="*/ 19 w 671"/>
                <a:gd name="T35" fmla="*/ 12 h 1282"/>
                <a:gd name="T36" fmla="*/ 19 w 671"/>
                <a:gd name="T37" fmla="*/ 13 h 1282"/>
                <a:gd name="T38" fmla="*/ 19 w 671"/>
                <a:gd name="T39" fmla="*/ 13 h 1282"/>
                <a:gd name="T40" fmla="*/ 20 w 671"/>
                <a:gd name="T41" fmla="*/ 13 h 1282"/>
                <a:gd name="T42" fmla="*/ 19 w 671"/>
                <a:gd name="T43" fmla="*/ 13 h 1282"/>
                <a:gd name="T44" fmla="*/ 18 w 671"/>
                <a:gd name="T45" fmla="*/ 13 h 1282"/>
                <a:gd name="T46" fmla="*/ 17 w 671"/>
                <a:gd name="T47" fmla="*/ 13 h 1282"/>
                <a:gd name="T48" fmla="*/ 15 w 671"/>
                <a:gd name="T49" fmla="*/ 12 h 1282"/>
                <a:gd name="T50" fmla="*/ 15 w 671"/>
                <a:gd name="T51" fmla="*/ 12 h 1282"/>
                <a:gd name="T52" fmla="*/ 1 w 671"/>
                <a:gd name="T53" fmla="*/ 8 h 1282"/>
                <a:gd name="T54" fmla="*/ 2 w 671"/>
                <a:gd name="T55" fmla="*/ 9 h 1282"/>
                <a:gd name="T56" fmla="*/ 14 w 671"/>
                <a:gd name="T57" fmla="*/ 14 h 1282"/>
                <a:gd name="T58" fmla="*/ 14 w 671"/>
                <a:gd name="T59" fmla="*/ 14 h 1282"/>
                <a:gd name="T60" fmla="*/ 14 w 671"/>
                <a:gd name="T61" fmla="*/ 16 h 1282"/>
                <a:gd name="T62" fmla="*/ 14 w 671"/>
                <a:gd name="T63" fmla="*/ 17 h 1282"/>
                <a:gd name="T64" fmla="*/ 16 w 671"/>
                <a:gd name="T65" fmla="*/ 17 h 1282"/>
                <a:gd name="T66" fmla="*/ 16 w 671"/>
                <a:gd name="T67" fmla="*/ 17 h 1282"/>
                <a:gd name="T68" fmla="*/ 16 w 671"/>
                <a:gd name="T69" fmla="*/ 16 h 1282"/>
                <a:gd name="T70" fmla="*/ 16 w 671"/>
                <a:gd name="T71" fmla="*/ 16 h 1282"/>
                <a:gd name="T72" fmla="*/ 17 w 671"/>
                <a:gd name="T73" fmla="*/ 53 h 1282"/>
                <a:gd name="T74" fmla="*/ 20 w 671"/>
                <a:gd name="T75" fmla="*/ 53 h 1282"/>
                <a:gd name="T76" fmla="*/ 18 w 671"/>
                <a:gd name="T77" fmla="*/ 16 h 1282"/>
                <a:gd name="T78" fmla="*/ 18 w 671"/>
                <a:gd name="T79" fmla="*/ 16 h 1282"/>
                <a:gd name="T80" fmla="*/ 18 w 671"/>
                <a:gd name="T81" fmla="*/ 17 h 1282"/>
                <a:gd name="T82" fmla="*/ 19 w 671"/>
                <a:gd name="T83" fmla="*/ 16 h 1282"/>
                <a:gd name="T84" fmla="*/ 19 w 671"/>
                <a:gd name="T85" fmla="*/ 16 h 1282"/>
                <a:gd name="T86" fmla="*/ 19 w 671"/>
                <a:gd name="T87" fmla="*/ 16 h 1282"/>
                <a:gd name="T88" fmla="*/ 19 w 671"/>
                <a:gd name="T89" fmla="*/ 16 h 1282"/>
                <a:gd name="T90" fmla="*/ 19 w 671"/>
                <a:gd name="T91" fmla="*/ 16 h 1282"/>
                <a:gd name="T92" fmla="*/ 19 w 671"/>
                <a:gd name="T93" fmla="*/ 16 h 1282"/>
                <a:gd name="T94" fmla="*/ 26 w 671"/>
                <a:gd name="T95" fmla="*/ 31 h 1282"/>
                <a:gd name="T96" fmla="*/ 27 w 671"/>
                <a:gd name="T97" fmla="*/ 33 h 128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71"/>
                <a:gd name="T148" fmla="*/ 0 h 1282"/>
                <a:gd name="T149" fmla="*/ 671 w 671"/>
                <a:gd name="T150" fmla="*/ 1282 h 128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71" h="1282">
                  <a:moveTo>
                    <a:pt x="655" y="793"/>
                  </a:moveTo>
                  <a:cubicBezTo>
                    <a:pt x="655" y="779"/>
                    <a:pt x="648" y="764"/>
                    <a:pt x="640" y="739"/>
                  </a:cubicBezTo>
                  <a:cubicBezTo>
                    <a:pt x="632" y="715"/>
                    <a:pt x="537" y="469"/>
                    <a:pt x="530" y="452"/>
                  </a:cubicBezTo>
                  <a:cubicBezTo>
                    <a:pt x="523" y="434"/>
                    <a:pt x="516" y="435"/>
                    <a:pt x="516" y="435"/>
                  </a:cubicBezTo>
                  <a:cubicBezTo>
                    <a:pt x="476" y="350"/>
                    <a:pt x="476" y="350"/>
                    <a:pt x="476" y="350"/>
                  </a:cubicBezTo>
                  <a:cubicBezTo>
                    <a:pt x="474" y="352"/>
                    <a:pt x="474" y="352"/>
                    <a:pt x="474" y="352"/>
                  </a:cubicBezTo>
                  <a:cubicBezTo>
                    <a:pt x="476" y="351"/>
                    <a:pt x="477" y="349"/>
                    <a:pt x="479" y="348"/>
                  </a:cubicBezTo>
                  <a:cubicBezTo>
                    <a:pt x="485" y="342"/>
                    <a:pt x="483" y="340"/>
                    <a:pt x="483" y="327"/>
                  </a:cubicBezTo>
                  <a:cubicBezTo>
                    <a:pt x="483" y="324"/>
                    <a:pt x="483" y="322"/>
                    <a:pt x="482" y="321"/>
                  </a:cubicBezTo>
                  <a:cubicBezTo>
                    <a:pt x="483" y="323"/>
                    <a:pt x="483" y="325"/>
                    <a:pt x="483" y="325"/>
                  </a:cubicBezTo>
                  <a:cubicBezTo>
                    <a:pt x="504" y="290"/>
                    <a:pt x="504" y="290"/>
                    <a:pt x="504" y="290"/>
                  </a:cubicBezTo>
                  <a:cubicBezTo>
                    <a:pt x="504" y="290"/>
                    <a:pt x="509" y="281"/>
                    <a:pt x="518" y="266"/>
                  </a:cubicBezTo>
                  <a:cubicBezTo>
                    <a:pt x="525" y="256"/>
                    <a:pt x="531" y="254"/>
                    <a:pt x="536" y="244"/>
                  </a:cubicBezTo>
                  <a:cubicBezTo>
                    <a:pt x="569" y="190"/>
                    <a:pt x="618" y="103"/>
                    <a:pt x="639" y="61"/>
                  </a:cubicBezTo>
                  <a:cubicBezTo>
                    <a:pt x="671" y="0"/>
                    <a:pt x="620" y="55"/>
                    <a:pt x="562" y="132"/>
                  </a:cubicBezTo>
                  <a:cubicBezTo>
                    <a:pt x="504" y="209"/>
                    <a:pt x="481" y="241"/>
                    <a:pt x="481" y="241"/>
                  </a:cubicBezTo>
                  <a:cubicBezTo>
                    <a:pt x="480" y="278"/>
                    <a:pt x="480" y="278"/>
                    <a:pt x="480" y="278"/>
                  </a:cubicBezTo>
                  <a:cubicBezTo>
                    <a:pt x="480" y="278"/>
                    <a:pt x="477" y="283"/>
                    <a:pt x="470" y="292"/>
                  </a:cubicBezTo>
                  <a:cubicBezTo>
                    <a:pt x="463" y="301"/>
                    <a:pt x="462" y="312"/>
                    <a:pt x="462" y="312"/>
                  </a:cubicBezTo>
                  <a:cubicBezTo>
                    <a:pt x="462" y="312"/>
                    <a:pt x="469" y="313"/>
                    <a:pt x="475" y="315"/>
                  </a:cubicBezTo>
                  <a:cubicBezTo>
                    <a:pt x="479" y="315"/>
                    <a:pt x="481" y="318"/>
                    <a:pt x="482" y="321"/>
                  </a:cubicBezTo>
                  <a:cubicBezTo>
                    <a:pt x="478" y="314"/>
                    <a:pt x="468" y="313"/>
                    <a:pt x="462" y="313"/>
                  </a:cubicBezTo>
                  <a:cubicBezTo>
                    <a:pt x="455" y="313"/>
                    <a:pt x="451" y="318"/>
                    <a:pt x="451" y="318"/>
                  </a:cubicBezTo>
                  <a:cubicBezTo>
                    <a:pt x="451" y="318"/>
                    <a:pt x="440" y="314"/>
                    <a:pt x="422" y="309"/>
                  </a:cubicBezTo>
                  <a:cubicBezTo>
                    <a:pt x="410" y="305"/>
                    <a:pt x="394" y="300"/>
                    <a:pt x="376" y="294"/>
                  </a:cubicBezTo>
                  <a:cubicBezTo>
                    <a:pt x="370" y="293"/>
                    <a:pt x="367" y="288"/>
                    <a:pt x="360" y="286"/>
                  </a:cubicBezTo>
                  <a:cubicBezTo>
                    <a:pt x="247" y="252"/>
                    <a:pt x="65" y="200"/>
                    <a:pt x="38" y="193"/>
                  </a:cubicBezTo>
                  <a:cubicBezTo>
                    <a:pt x="0" y="184"/>
                    <a:pt x="38" y="211"/>
                    <a:pt x="51" y="216"/>
                  </a:cubicBezTo>
                  <a:cubicBezTo>
                    <a:pt x="65" y="222"/>
                    <a:pt x="351" y="337"/>
                    <a:pt x="351" y="337"/>
                  </a:cubicBezTo>
                  <a:cubicBezTo>
                    <a:pt x="352" y="336"/>
                    <a:pt x="352" y="336"/>
                    <a:pt x="352" y="336"/>
                  </a:cubicBezTo>
                  <a:cubicBezTo>
                    <a:pt x="341" y="374"/>
                    <a:pt x="341" y="374"/>
                    <a:pt x="341" y="374"/>
                  </a:cubicBezTo>
                  <a:cubicBezTo>
                    <a:pt x="343" y="404"/>
                    <a:pt x="343" y="404"/>
                    <a:pt x="343" y="404"/>
                  </a:cubicBezTo>
                  <a:cubicBezTo>
                    <a:pt x="394" y="416"/>
                    <a:pt x="394" y="416"/>
                    <a:pt x="394" y="416"/>
                  </a:cubicBezTo>
                  <a:cubicBezTo>
                    <a:pt x="395" y="400"/>
                    <a:pt x="395" y="400"/>
                    <a:pt x="395" y="400"/>
                  </a:cubicBezTo>
                  <a:cubicBezTo>
                    <a:pt x="395" y="400"/>
                    <a:pt x="394" y="398"/>
                    <a:pt x="395" y="395"/>
                  </a:cubicBezTo>
                  <a:cubicBezTo>
                    <a:pt x="395" y="395"/>
                    <a:pt x="395" y="395"/>
                    <a:pt x="395" y="395"/>
                  </a:cubicBezTo>
                  <a:cubicBezTo>
                    <a:pt x="402" y="1282"/>
                    <a:pt x="402" y="1282"/>
                    <a:pt x="402" y="1282"/>
                  </a:cubicBezTo>
                  <a:cubicBezTo>
                    <a:pt x="485" y="1281"/>
                    <a:pt x="485" y="1281"/>
                    <a:pt x="485" y="1281"/>
                  </a:cubicBezTo>
                  <a:cubicBezTo>
                    <a:pt x="443" y="389"/>
                    <a:pt x="443" y="389"/>
                    <a:pt x="443" y="389"/>
                  </a:cubicBezTo>
                  <a:cubicBezTo>
                    <a:pt x="445" y="391"/>
                    <a:pt x="445" y="394"/>
                    <a:pt x="444" y="397"/>
                  </a:cubicBezTo>
                  <a:cubicBezTo>
                    <a:pt x="442" y="400"/>
                    <a:pt x="444" y="399"/>
                    <a:pt x="444" y="399"/>
                  </a:cubicBezTo>
                  <a:cubicBezTo>
                    <a:pt x="463" y="382"/>
                    <a:pt x="463" y="382"/>
                    <a:pt x="463" y="382"/>
                  </a:cubicBezTo>
                  <a:cubicBezTo>
                    <a:pt x="463" y="382"/>
                    <a:pt x="463" y="382"/>
                    <a:pt x="463" y="382"/>
                  </a:cubicBezTo>
                  <a:cubicBezTo>
                    <a:pt x="464" y="382"/>
                    <a:pt x="464" y="382"/>
                    <a:pt x="464" y="382"/>
                  </a:cubicBezTo>
                  <a:cubicBezTo>
                    <a:pt x="463" y="382"/>
                    <a:pt x="463" y="382"/>
                    <a:pt x="463" y="382"/>
                  </a:cubicBezTo>
                  <a:cubicBezTo>
                    <a:pt x="464" y="382"/>
                    <a:pt x="464" y="382"/>
                    <a:pt x="464" y="382"/>
                  </a:cubicBezTo>
                  <a:cubicBezTo>
                    <a:pt x="465" y="383"/>
                    <a:pt x="465" y="383"/>
                    <a:pt x="465" y="383"/>
                  </a:cubicBezTo>
                  <a:cubicBezTo>
                    <a:pt x="465" y="383"/>
                    <a:pt x="610" y="711"/>
                    <a:pt x="632" y="765"/>
                  </a:cubicBezTo>
                  <a:cubicBezTo>
                    <a:pt x="655" y="819"/>
                    <a:pt x="655" y="808"/>
                    <a:pt x="655" y="79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ea typeface="ＭＳ Ｐゴシック" charset="-128"/>
              </a:endParaRPr>
            </a:p>
          </p:txBody>
        </p:sp>
      </p:grpSp>
      <p:grpSp>
        <p:nvGrpSpPr>
          <p:cNvPr id="207971" name="Group 100"/>
          <p:cNvGrpSpPr>
            <a:grpSpLocks/>
          </p:cNvGrpSpPr>
          <p:nvPr/>
        </p:nvGrpSpPr>
        <p:grpSpPr bwMode="auto">
          <a:xfrm>
            <a:off x="3995738" y="2997200"/>
            <a:ext cx="573087" cy="771525"/>
            <a:chOff x="2109" y="1842"/>
            <a:chExt cx="363" cy="489"/>
          </a:xfrm>
        </p:grpSpPr>
        <p:sp>
          <p:nvSpPr>
            <p:cNvPr id="207972" name="Freeform 101"/>
            <p:cNvSpPr>
              <a:spLocks/>
            </p:cNvSpPr>
            <p:nvPr/>
          </p:nvSpPr>
          <p:spPr bwMode="gray">
            <a:xfrm>
              <a:off x="2259" y="1842"/>
              <a:ext cx="213" cy="409"/>
            </a:xfrm>
            <a:custGeom>
              <a:avLst/>
              <a:gdLst>
                <a:gd name="T0" fmla="*/ 21 w 671"/>
                <a:gd name="T1" fmla="*/ 26 h 1282"/>
                <a:gd name="T2" fmla="*/ 20 w 671"/>
                <a:gd name="T3" fmla="*/ 24 h 1282"/>
                <a:gd name="T4" fmla="*/ 17 w 671"/>
                <a:gd name="T5" fmla="*/ 15 h 1282"/>
                <a:gd name="T6" fmla="*/ 17 w 671"/>
                <a:gd name="T7" fmla="*/ 14 h 1282"/>
                <a:gd name="T8" fmla="*/ 15 w 671"/>
                <a:gd name="T9" fmla="*/ 11 h 1282"/>
                <a:gd name="T10" fmla="*/ 15 w 671"/>
                <a:gd name="T11" fmla="*/ 11 h 1282"/>
                <a:gd name="T12" fmla="*/ 15 w 671"/>
                <a:gd name="T13" fmla="*/ 11 h 1282"/>
                <a:gd name="T14" fmla="*/ 16 w 671"/>
                <a:gd name="T15" fmla="*/ 11 h 1282"/>
                <a:gd name="T16" fmla="*/ 16 w 671"/>
                <a:gd name="T17" fmla="*/ 11 h 1282"/>
                <a:gd name="T18" fmla="*/ 16 w 671"/>
                <a:gd name="T19" fmla="*/ 11 h 1282"/>
                <a:gd name="T20" fmla="*/ 16 w 671"/>
                <a:gd name="T21" fmla="*/ 10 h 1282"/>
                <a:gd name="T22" fmla="*/ 17 w 671"/>
                <a:gd name="T23" fmla="*/ 9 h 1282"/>
                <a:gd name="T24" fmla="*/ 17 w 671"/>
                <a:gd name="T25" fmla="*/ 8 h 1282"/>
                <a:gd name="T26" fmla="*/ 20 w 671"/>
                <a:gd name="T27" fmla="*/ 2 h 1282"/>
                <a:gd name="T28" fmla="*/ 18 w 671"/>
                <a:gd name="T29" fmla="*/ 4 h 1282"/>
                <a:gd name="T30" fmla="*/ 16 w 671"/>
                <a:gd name="T31" fmla="*/ 8 h 1282"/>
                <a:gd name="T32" fmla="*/ 15 w 671"/>
                <a:gd name="T33" fmla="*/ 9 h 1282"/>
                <a:gd name="T34" fmla="*/ 15 w 671"/>
                <a:gd name="T35" fmla="*/ 10 h 1282"/>
                <a:gd name="T36" fmla="*/ 15 w 671"/>
                <a:gd name="T37" fmla="*/ 10 h 1282"/>
                <a:gd name="T38" fmla="*/ 15 w 671"/>
                <a:gd name="T39" fmla="*/ 10 h 1282"/>
                <a:gd name="T40" fmla="*/ 16 w 671"/>
                <a:gd name="T41" fmla="*/ 11 h 1282"/>
                <a:gd name="T42" fmla="*/ 15 w 671"/>
                <a:gd name="T43" fmla="*/ 10 h 1282"/>
                <a:gd name="T44" fmla="*/ 14 w 671"/>
                <a:gd name="T45" fmla="*/ 10 h 1282"/>
                <a:gd name="T46" fmla="*/ 14 w 671"/>
                <a:gd name="T47" fmla="*/ 10 h 1282"/>
                <a:gd name="T48" fmla="*/ 12 w 671"/>
                <a:gd name="T49" fmla="*/ 10 h 1282"/>
                <a:gd name="T50" fmla="*/ 11 w 671"/>
                <a:gd name="T51" fmla="*/ 9 h 1282"/>
                <a:gd name="T52" fmla="*/ 1 w 671"/>
                <a:gd name="T53" fmla="*/ 6 h 1282"/>
                <a:gd name="T54" fmla="*/ 2 w 671"/>
                <a:gd name="T55" fmla="*/ 7 h 1282"/>
                <a:gd name="T56" fmla="*/ 11 w 671"/>
                <a:gd name="T57" fmla="*/ 11 h 1282"/>
                <a:gd name="T58" fmla="*/ 11 w 671"/>
                <a:gd name="T59" fmla="*/ 11 h 1282"/>
                <a:gd name="T60" fmla="*/ 11 w 671"/>
                <a:gd name="T61" fmla="*/ 12 h 1282"/>
                <a:gd name="T62" fmla="*/ 11 w 671"/>
                <a:gd name="T63" fmla="*/ 13 h 1282"/>
                <a:gd name="T64" fmla="*/ 13 w 671"/>
                <a:gd name="T65" fmla="*/ 13 h 1282"/>
                <a:gd name="T66" fmla="*/ 13 w 671"/>
                <a:gd name="T67" fmla="*/ 13 h 1282"/>
                <a:gd name="T68" fmla="*/ 13 w 671"/>
                <a:gd name="T69" fmla="*/ 13 h 1282"/>
                <a:gd name="T70" fmla="*/ 13 w 671"/>
                <a:gd name="T71" fmla="*/ 13 h 1282"/>
                <a:gd name="T72" fmla="*/ 13 w 671"/>
                <a:gd name="T73" fmla="*/ 41 h 1282"/>
                <a:gd name="T74" fmla="*/ 16 w 671"/>
                <a:gd name="T75" fmla="*/ 41 h 1282"/>
                <a:gd name="T76" fmla="*/ 14 w 671"/>
                <a:gd name="T77" fmla="*/ 13 h 1282"/>
                <a:gd name="T78" fmla="*/ 14 w 671"/>
                <a:gd name="T79" fmla="*/ 13 h 1282"/>
                <a:gd name="T80" fmla="*/ 14 w 671"/>
                <a:gd name="T81" fmla="*/ 13 h 1282"/>
                <a:gd name="T82" fmla="*/ 15 w 671"/>
                <a:gd name="T83" fmla="*/ 12 h 1282"/>
                <a:gd name="T84" fmla="*/ 15 w 671"/>
                <a:gd name="T85" fmla="*/ 12 h 1282"/>
                <a:gd name="T86" fmla="*/ 15 w 671"/>
                <a:gd name="T87" fmla="*/ 12 h 1282"/>
                <a:gd name="T88" fmla="*/ 15 w 671"/>
                <a:gd name="T89" fmla="*/ 12 h 1282"/>
                <a:gd name="T90" fmla="*/ 15 w 671"/>
                <a:gd name="T91" fmla="*/ 12 h 1282"/>
                <a:gd name="T92" fmla="*/ 15 w 671"/>
                <a:gd name="T93" fmla="*/ 12 h 1282"/>
                <a:gd name="T94" fmla="*/ 20 w 671"/>
                <a:gd name="T95" fmla="*/ 25 h 1282"/>
                <a:gd name="T96" fmla="*/ 21 w 671"/>
                <a:gd name="T97" fmla="*/ 26 h 128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71"/>
                <a:gd name="T148" fmla="*/ 0 h 1282"/>
                <a:gd name="T149" fmla="*/ 671 w 671"/>
                <a:gd name="T150" fmla="*/ 1282 h 128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71" h="1282">
                  <a:moveTo>
                    <a:pt x="655" y="793"/>
                  </a:moveTo>
                  <a:cubicBezTo>
                    <a:pt x="655" y="779"/>
                    <a:pt x="648" y="764"/>
                    <a:pt x="640" y="739"/>
                  </a:cubicBezTo>
                  <a:cubicBezTo>
                    <a:pt x="632" y="715"/>
                    <a:pt x="537" y="469"/>
                    <a:pt x="530" y="452"/>
                  </a:cubicBezTo>
                  <a:cubicBezTo>
                    <a:pt x="523" y="434"/>
                    <a:pt x="516" y="435"/>
                    <a:pt x="516" y="435"/>
                  </a:cubicBezTo>
                  <a:cubicBezTo>
                    <a:pt x="476" y="350"/>
                    <a:pt x="476" y="350"/>
                    <a:pt x="476" y="350"/>
                  </a:cubicBezTo>
                  <a:cubicBezTo>
                    <a:pt x="474" y="352"/>
                    <a:pt x="474" y="352"/>
                    <a:pt x="474" y="352"/>
                  </a:cubicBezTo>
                  <a:cubicBezTo>
                    <a:pt x="476" y="351"/>
                    <a:pt x="477" y="349"/>
                    <a:pt x="479" y="348"/>
                  </a:cubicBezTo>
                  <a:cubicBezTo>
                    <a:pt x="485" y="342"/>
                    <a:pt x="483" y="340"/>
                    <a:pt x="483" y="327"/>
                  </a:cubicBezTo>
                  <a:cubicBezTo>
                    <a:pt x="483" y="324"/>
                    <a:pt x="483" y="322"/>
                    <a:pt x="482" y="321"/>
                  </a:cubicBezTo>
                  <a:cubicBezTo>
                    <a:pt x="483" y="323"/>
                    <a:pt x="483" y="325"/>
                    <a:pt x="483" y="325"/>
                  </a:cubicBezTo>
                  <a:cubicBezTo>
                    <a:pt x="504" y="290"/>
                    <a:pt x="504" y="290"/>
                    <a:pt x="504" y="290"/>
                  </a:cubicBezTo>
                  <a:cubicBezTo>
                    <a:pt x="504" y="290"/>
                    <a:pt x="509" y="281"/>
                    <a:pt x="518" y="266"/>
                  </a:cubicBezTo>
                  <a:cubicBezTo>
                    <a:pt x="525" y="256"/>
                    <a:pt x="531" y="254"/>
                    <a:pt x="536" y="244"/>
                  </a:cubicBezTo>
                  <a:cubicBezTo>
                    <a:pt x="569" y="190"/>
                    <a:pt x="618" y="103"/>
                    <a:pt x="639" y="61"/>
                  </a:cubicBezTo>
                  <a:cubicBezTo>
                    <a:pt x="671" y="0"/>
                    <a:pt x="620" y="55"/>
                    <a:pt x="562" y="132"/>
                  </a:cubicBezTo>
                  <a:cubicBezTo>
                    <a:pt x="504" y="209"/>
                    <a:pt x="481" y="241"/>
                    <a:pt x="481" y="241"/>
                  </a:cubicBezTo>
                  <a:cubicBezTo>
                    <a:pt x="480" y="278"/>
                    <a:pt x="480" y="278"/>
                    <a:pt x="480" y="278"/>
                  </a:cubicBezTo>
                  <a:cubicBezTo>
                    <a:pt x="480" y="278"/>
                    <a:pt x="477" y="283"/>
                    <a:pt x="470" y="292"/>
                  </a:cubicBezTo>
                  <a:cubicBezTo>
                    <a:pt x="463" y="301"/>
                    <a:pt x="462" y="312"/>
                    <a:pt x="462" y="312"/>
                  </a:cubicBezTo>
                  <a:cubicBezTo>
                    <a:pt x="462" y="312"/>
                    <a:pt x="469" y="313"/>
                    <a:pt x="475" y="315"/>
                  </a:cubicBezTo>
                  <a:cubicBezTo>
                    <a:pt x="479" y="315"/>
                    <a:pt x="481" y="318"/>
                    <a:pt x="482" y="321"/>
                  </a:cubicBezTo>
                  <a:cubicBezTo>
                    <a:pt x="478" y="314"/>
                    <a:pt x="468" y="313"/>
                    <a:pt x="462" y="313"/>
                  </a:cubicBezTo>
                  <a:cubicBezTo>
                    <a:pt x="455" y="313"/>
                    <a:pt x="451" y="318"/>
                    <a:pt x="451" y="318"/>
                  </a:cubicBezTo>
                  <a:cubicBezTo>
                    <a:pt x="451" y="318"/>
                    <a:pt x="440" y="314"/>
                    <a:pt x="422" y="309"/>
                  </a:cubicBezTo>
                  <a:cubicBezTo>
                    <a:pt x="410" y="305"/>
                    <a:pt x="394" y="300"/>
                    <a:pt x="376" y="294"/>
                  </a:cubicBezTo>
                  <a:cubicBezTo>
                    <a:pt x="370" y="293"/>
                    <a:pt x="367" y="288"/>
                    <a:pt x="360" y="286"/>
                  </a:cubicBezTo>
                  <a:cubicBezTo>
                    <a:pt x="247" y="252"/>
                    <a:pt x="65" y="200"/>
                    <a:pt x="38" y="193"/>
                  </a:cubicBezTo>
                  <a:cubicBezTo>
                    <a:pt x="0" y="184"/>
                    <a:pt x="38" y="211"/>
                    <a:pt x="51" y="216"/>
                  </a:cubicBezTo>
                  <a:cubicBezTo>
                    <a:pt x="65" y="222"/>
                    <a:pt x="351" y="337"/>
                    <a:pt x="351" y="337"/>
                  </a:cubicBezTo>
                  <a:cubicBezTo>
                    <a:pt x="352" y="336"/>
                    <a:pt x="352" y="336"/>
                    <a:pt x="352" y="336"/>
                  </a:cubicBezTo>
                  <a:cubicBezTo>
                    <a:pt x="341" y="374"/>
                    <a:pt x="341" y="374"/>
                    <a:pt x="341" y="374"/>
                  </a:cubicBezTo>
                  <a:cubicBezTo>
                    <a:pt x="343" y="404"/>
                    <a:pt x="343" y="404"/>
                    <a:pt x="343" y="404"/>
                  </a:cubicBezTo>
                  <a:cubicBezTo>
                    <a:pt x="394" y="416"/>
                    <a:pt x="394" y="416"/>
                    <a:pt x="394" y="416"/>
                  </a:cubicBezTo>
                  <a:cubicBezTo>
                    <a:pt x="395" y="400"/>
                    <a:pt x="395" y="400"/>
                    <a:pt x="395" y="400"/>
                  </a:cubicBezTo>
                  <a:cubicBezTo>
                    <a:pt x="395" y="400"/>
                    <a:pt x="394" y="398"/>
                    <a:pt x="395" y="395"/>
                  </a:cubicBezTo>
                  <a:cubicBezTo>
                    <a:pt x="395" y="395"/>
                    <a:pt x="395" y="395"/>
                    <a:pt x="395" y="395"/>
                  </a:cubicBezTo>
                  <a:cubicBezTo>
                    <a:pt x="402" y="1282"/>
                    <a:pt x="402" y="1282"/>
                    <a:pt x="402" y="1282"/>
                  </a:cubicBezTo>
                  <a:cubicBezTo>
                    <a:pt x="485" y="1281"/>
                    <a:pt x="485" y="1281"/>
                    <a:pt x="485" y="1281"/>
                  </a:cubicBezTo>
                  <a:cubicBezTo>
                    <a:pt x="443" y="389"/>
                    <a:pt x="443" y="389"/>
                    <a:pt x="443" y="389"/>
                  </a:cubicBezTo>
                  <a:cubicBezTo>
                    <a:pt x="445" y="391"/>
                    <a:pt x="445" y="394"/>
                    <a:pt x="444" y="397"/>
                  </a:cubicBezTo>
                  <a:cubicBezTo>
                    <a:pt x="442" y="400"/>
                    <a:pt x="444" y="399"/>
                    <a:pt x="444" y="399"/>
                  </a:cubicBezTo>
                  <a:cubicBezTo>
                    <a:pt x="463" y="382"/>
                    <a:pt x="463" y="382"/>
                    <a:pt x="463" y="382"/>
                  </a:cubicBezTo>
                  <a:cubicBezTo>
                    <a:pt x="463" y="382"/>
                    <a:pt x="463" y="382"/>
                    <a:pt x="463" y="382"/>
                  </a:cubicBezTo>
                  <a:cubicBezTo>
                    <a:pt x="464" y="382"/>
                    <a:pt x="464" y="382"/>
                    <a:pt x="464" y="382"/>
                  </a:cubicBezTo>
                  <a:cubicBezTo>
                    <a:pt x="463" y="382"/>
                    <a:pt x="463" y="382"/>
                    <a:pt x="463" y="382"/>
                  </a:cubicBezTo>
                  <a:cubicBezTo>
                    <a:pt x="464" y="382"/>
                    <a:pt x="464" y="382"/>
                    <a:pt x="464" y="382"/>
                  </a:cubicBezTo>
                  <a:cubicBezTo>
                    <a:pt x="465" y="383"/>
                    <a:pt x="465" y="383"/>
                    <a:pt x="465" y="383"/>
                  </a:cubicBezTo>
                  <a:cubicBezTo>
                    <a:pt x="465" y="383"/>
                    <a:pt x="610" y="711"/>
                    <a:pt x="632" y="765"/>
                  </a:cubicBezTo>
                  <a:cubicBezTo>
                    <a:pt x="655" y="819"/>
                    <a:pt x="655" y="808"/>
                    <a:pt x="655" y="79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ea typeface="ＭＳ Ｐゴシック" charset="-128"/>
              </a:endParaRPr>
            </a:p>
          </p:txBody>
        </p:sp>
        <p:sp>
          <p:nvSpPr>
            <p:cNvPr id="207973" name="Freeform 102"/>
            <p:cNvSpPr>
              <a:spLocks/>
            </p:cNvSpPr>
            <p:nvPr/>
          </p:nvSpPr>
          <p:spPr bwMode="gray">
            <a:xfrm>
              <a:off x="2200" y="1888"/>
              <a:ext cx="184" cy="352"/>
            </a:xfrm>
            <a:custGeom>
              <a:avLst/>
              <a:gdLst>
                <a:gd name="T0" fmla="*/ 13 w 671"/>
                <a:gd name="T1" fmla="*/ 16 h 1282"/>
                <a:gd name="T2" fmla="*/ 13 w 671"/>
                <a:gd name="T3" fmla="*/ 15 h 1282"/>
                <a:gd name="T4" fmla="*/ 11 w 671"/>
                <a:gd name="T5" fmla="*/ 9 h 1282"/>
                <a:gd name="T6" fmla="*/ 11 w 671"/>
                <a:gd name="T7" fmla="*/ 9 h 1282"/>
                <a:gd name="T8" fmla="*/ 10 w 671"/>
                <a:gd name="T9" fmla="*/ 7 h 1282"/>
                <a:gd name="T10" fmla="*/ 10 w 671"/>
                <a:gd name="T11" fmla="*/ 7 h 1282"/>
                <a:gd name="T12" fmla="*/ 10 w 671"/>
                <a:gd name="T13" fmla="*/ 7 h 1282"/>
                <a:gd name="T14" fmla="*/ 10 w 671"/>
                <a:gd name="T15" fmla="*/ 7 h 1282"/>
                <a:gd name="T16" fmla="*/ 10 w 671"/>
                <a:gd name="T17" fmla="*/ 7 h 1282"/>
                <a:gd name="T18" fmla="*/ 10 w 671"/>
                <a:gd name="T19" fmla="*/ 7 h 1282"/>
                <a:gd name="T20" fmla="*/ 10 w 671"/>
                <a:gd name="T21" fmla="*/ 6 h 1282"/>
                <a:gd name="T22" fmla="*/ 11 w 671"/>
                <a:gd name="T23" fmla="*/ 5 h 1282"/>
                <a:gd name="T24" fmla="*/ 11 w 671"/>
                <a:gd name="T25" fmla="*/ 5 h 1282"/>
                <a:gd name="T26" fmla="*/ 13 w 671"/>
                <a:gd name="T27" fmla="*/ 1 h 1282"/>
                <a:gd name="T28" fmla="*/ 12 w 671"/>
                <a:gd name="T29" fmla="*/ 3 h 1282"/>
                <a:gd name="T30" fmla="*/ 10 w 671"/>
                <a:gd name="T31" fmla="*/ 5 h 1282"/>
                <a:gd name="T32" fmla="*/ 10 w 671"/>
                <a:gd name="T33" fmla="*/ 6 h 1282"/>
                <a:gd name="T34" fmla="*/ 10 w 671"/>
                <a:gd name="T35" fmla="*/ 6 h 1282"/>
                <a:gd name="T36" fmla="*/ 10 w 671"/>
                <a:gd name="T37" fmla="*/ 7 h 1282"/>
                <a:gd name="T38" fmla="*/ 10 w 671"/>
                <a:gd name="T39" fmla="*/ 7 h 1282"/>
                <a:gd name="T40" fmla="*/ 10 w 671"/>
                <a:gd name="T41" fmla="*/ 7 h 1282"/>
                <a:gd name="T42" fmla="*/ 10 w 671"/>
                <a:gd name="T43" fmla="*/ 7 h 1282"/>
                <a:gd name="T44" fmla="*/ 9 w 671"/>
                <a:gd name="T45" fmla="*/ 7 h 1282"/>
                <a:gd name="T46" fmla="*/ 9 w 671"/>
                <a:gd name="T47" fmla="*/ 6 h 1282"/>
                <a:gd name="T48" fmla="*/ 8 w 671"/>
                <a:gd name="T49" fmla="*/ 6 h 1282"/>
                <a:gd name="T50" fmla="*/ 7 w 671"/>
                <a:gd name="T51" fmla="*/ 6 h 1282"/>
                <a:gd name="T52" fmla="*/ 1 w 671"/>
                <a:gd name="T53" fmla="*/ 4 h 1282"/>
                <a:gd name="T54" fmla="*/ 1 w 671"/>
                <a:gd name="T55" fmla="*/ 4 h 1282"/>
                <a:gd name="T56" fmla="*/ 7 w 671"/>
                <a:gd name="T57" fmla="*/ 7 h 1282"/>
                <a:gd name="T58" fmla="*/ 7 w 671"/>
                <a:gd name="T59" fmla="*/ 7 h 1282"/>
                <a:gd name="T60" fmla="*/ 7 w 671"/>
                <a:gd name="T61" fmla="*/ 8 h 1282"/>
                <a:gd name="T62" fmla="*/ 7 w 671"/>
                <a:gd name="T63" fmla="*/ 8 h 1282"/>
                <a:gd name="T64" fmla="*/ 8 w 671"/>
                <a:gd name="T65" fmla="*/ 9 h 1282"/>
                <a:gd name="T66" fmla="*/ 8 w 671"/>
                <a:gd name="T67" fmla="*/ 8 h 1282"/>
                <a:gd name="T68" fmla="*/ 8 w 671"/>
                <a:gd name="T69" fmla="*/ 8 h 1282"/>
                <a:gd name="T70" fmla="*/ 8 w 671"/>
                <a:gd name="T71" fmla="*/ 8 h 1282"/>
                <a:gd name="T72" fmla="*/ 8 w 671"/>
                <a:gd name="T73" fmla="*/ 27 h 1282"/>
                <a:gd name="T74" fmla="*/ 10 w 671"/>
                <a:gd name="T75" fmla="*/ 27 h 1282"/>
                <a:gd name="T76" fmla="*/ 9 w 671"/>
                <a:gd name="T77" fmla="*/ 8 h 1282"/>
                <a:gd name="T78" fmla="*/ 9 w 671"/>
                <a:gd name="T79" fmla="*/ 8 h 1282"/>
                <a:gd name="T80" fmla="*/ 9 w 671"/>
                <a:gd name="T81" fmla="*/ 8 h 1282"/>
                <a:gd name="T82" fmla="*/ 10 w 671"/>
                <a:gd name="T83" fmla="*/ 8 h 1282"/>
                <a:gd name="T84" fmla="*/ 10 w 671"/>
                <a:gd name="T85" fmla="*/ 8 h 1282"/>
                <a:gd name="T86" fmla="*/ 10 w 671"/>
                <a:gd name="T87" fmla="*/ 8 h 1282"/>
                <a:gd name="T88" fmla="*/ 10 w 671"/>
                <a:gd name="T89" fmla="*/ 8 h 1282"/>
                <a:gd name="T90" fmla="*/ 10 w 671"/>
                <a:gd name="T91" fmla="*/ 8 h 1282"/>
                <a:gd name="T92" fmla="*/ 10 w 671"/>
                <a:gd name="T93" fmla="*/ 8 h 1282"/>
                <a:gd name="T94" fmla="*/ 13 w 671"/>
                <a:gd name="T95" fmla="*/ 16 h 1282"/>
                <a:gd name="T96" fmla="*/ 13 w 671"/>
                <a:gd name="T97" fmla="*/ 16 h 128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71"/>
                <a:gd name="T148" fmla="*/ 0 h 1282"/>
                <a:gd name="T149" fmla="*/ 671 w 671"/>
                <a:gd name="T150" fmla="*/ 1282 h 128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71" h="1282">
                  <a:moveTo>
                    <a:pt x="655" y="793"/>
                  </a:moveTo>
                  <a:cubicBezTo>
                    <a:pt x="655" y="779"/>
                    <a:pt x="648" y="764"/>
                    <a:pt x="640" y="739"/>
                  </a:cubicBezTo>
                  <a:cubicBezTo>
                    <a:pt x="632" y="715"/>
                    <a:pt x="537" y="469"/>
                    <a:pt x="530" y="452"/>
                  </a:cubicBezTo>
                  <a:cubicBezTo>
                    <a:pt x="523" y="434"/>
                    <a:pt x="516" y="435"/>
                    <a:pt x="516" y="435"/>
                  </a:cubicBezTo>
                  <a:cubicBezTo>
                    <a:pt x="476" y="350"/>
                    <a:pt x="476" y="350"/>
                    <a:pt x="476" y="350"/>
                  </a:cubicBezTo>
                  <a:cubicBezTo>
                    <a:pt x="474" y="352"/>
                    <a:pt x="474" y="352"/>
                    <a:pt x="474" y="352"/>
                  </a:cubicBezTo>
                  <a:cubicBezTo>
                    <a:pt x="476" y="351"/>
                    <a:pt x="477" y="349"/>
                    <a:pt x="479" y="348"/>
                  </a:cubicBezTo>
                  <a:cubicBezTo>
                    <a:pt x="485" y="342"/>
                    <a:pt x="483" y="340"/>
                    <a:pt x="483" y="327"/>
                  </a:cubicBezTo>
                  <a:cubicBezTo>
                    <a:pt x="483" y="324"/>
                    <a:pt x="483" y="322"/>
                    <a:pt x="482" y="321"/>
                  </a:cubicBezTo>
                  <a:cubicBezTo>
                    <a:pt x="483" y="323"/>
                    <a:pt x="483" y="325"/>
                    <a:pt x="483" y="325"/>
                  </a:cubicBezTo>
                  <a:cubicBezTo>
                    <a:pt x="504" y="290"/>
                    <a:pt x="504" y="290"/>
                    <a:pt x="504" y="290"/>
                  </a:cubicBezTo>
                  <a:cubicBezTo>
                    <a:pt x="504" y="290"/>
                    <a:pt x="509" y="281"/>
                    <a:pt x="518" y="266"/>
                  </a:cubicBezTo>
                  <a:cubicBezTo>
                    <a:pt x="525" y="256"/>
                    <a:pt x="531" y="254"/>
                    <a:pt x="536" y="244"/>
                  </a:cubicBezTo>
                  <a:cubicBezTo>
                    <a:pt x="569" y="190"/>
                    <a:pt x="618" y="103"/>
                    <a:pt x="639" y="61"/>
                  </a:cubicBezTo>
                  <a:cubicBezTo>
                    <a:pt x="671" y="0"/>
                    <a:pt x="620" y="55"/>
                    <a:pt x="562" y="132"/>
                  </a:cubicBezTo>
                  <a:cubicBezTo>
                    <a:pt x="504" y="209"/>
                    <a:pt x="481" y="241"/>
                    <a:pt x="481" y="241"/>
                  </a:cubicBezTo>
                  <a:cubicBezTo>
                    <a:pt x="480" y="278"/>
                    <a:pt x="480" y="278"/>
                    <a:pt x="480" y="278"/>
                  </a:cubicBezTo>
                  <a:cubicBezTo>
                    <a:pt x="480" y="278"/>
                    <a:pt x="477" y="283"/>
                    <a:pt x="470" y="292"/>
                  </a:cubicBezTo>
                  <a:cubicBezTo>
                    <a:pt x="463" y="301"/>
                    <a:pt x="462" y="312"/>
                    <a:pt x="462" y="312"/>
                  </a:cubicBezTo>
                  <a:cubicBezTo>
                    <a:pt x="462" y="312"/>
                    <a:pt x="469" y="313"/>
                    <a:pt x="475" y="315"/>
                  </a:cubicBezTo>
                  <a:cubicBezTo>
                    <a:pt x="479" y="315"/>
                    <a:pt x="481" y="318"/>
                    <a:pt x="482" y="321"/>
                  </a:cubicBezTo>
                  <a:cubicBezTo>
                    <a:pt x="478" y="314"/>
                    <a:pt x="468" y="313"/>
                    <a:pt x="462" y="313"/>
                  </a:cubicBezTo>
                  <a:cubicBezTo>
                    <a:pt x="455" y="313"/>
                    <a:pt x="451" y="318"/>
                    <a:pt x="451" y="318"/>
                  </a:cubicBezTo>
                  <a:cubicBezTo>
                    <a:pt x="451" y="318"/>
                    <a:pt x="440" y="314"/>
                    <a:pt x="422" y="309"/>
                  </a:cubicBezTo>
                  <a:cubicBezTo>
                    <a:pt x="410" y="305"/>
                    <a:pt x="394" y="300"/>
                    <a:pt x="376" y="294"/>
                  </a:cubicBezTo>
                  <a:cubicBezTo>
                    <a:pt x="370" y="293"/>
                    <a:pt x="367" y="288"/>
                    <a:pt x="360" y="286"/>
                  </a:cubicBezTo>
                  <a:cubicBezTo>
                    <a:pt x="247" y="252"/>
                    <a:pt x="65" y="200"/>
                    <a:pt x="38" y="193"/>
                  </a:cubicBezTo>
                  <a:cubicBezTo>
                    <a:pt x="0" y="184"/>
                    <a:pt x="38" y="211"/>
                    <a:pt x="51" y="216"/>
                  </a:cubicBezTo>
                  <a:cubicBezTo>
                    <a:pt x="65" y="222"/>
                    <a:pt x="351" y="337"/>
                    <a:pt x="351" y="337"/>
                  </a:cubicBezTo>
                  <a:cubicBezTo>
                    <a:pt x="352" y="336"/>
                    <a:pt x="352" y="336"/>
                    <a:pt x="352" y="336"/>
                  </a:cubicBezTo>
                  <a:cubicBezTo>
                    <a:pt x="341" y="374"/>
                    <a:pt x="341" y="374"/>
                    <a:pt x="341" y="374"/>
                  </a:cubicBezTo>
                  <a:cubicBezTo>
                    <a:pt x="343" y="404"/>
                    <a:pt x="343" y="404"/>
                    <a:pt x="343" y="404"/>
                  </a:cubicBezTo>
                  <a:cubicBezTo>
                    <a:pt x="394" y="416"/>
                    <a:pt x="394" y="416"/>
                    <a:pt x="394" y="416"/>
                  </a:cubicBezTo>
                  <a:cubicBezTo>
                    <a:pt x="395" y="400"/>
                    <a:pt x="395" y="400"/>
                    <a:pt x="395" y="400"/>
                  </a:cubicBezTo>
                  <a:cubicBezTo>
                    <a:pt x="395" y="400"/>
                    <a:pt x="394" y="398"/>
                    <a:pt x="395" y="395"/>
                  </a:cubicBezTo>
                  <a:cubicBezTo>
                    <a:pt x="395" y="395"/>
                    <a:pt x="395" y="395"/>
                    <a:pt x="395" y="395"/>
                  </a:cubicBezTo>
                  <a:cubicBezTo>
                    <a:pt x="402" y="1282"/>
                    <a:pt x="402" y="1282"/>
                    <a:pt x="402" y="1282"/>
                  </a:cubicBezTo>
                  <a:cubicBezTo>
                    <a:pt x="485" y="1281"/>
                    <a:pt x="485" y="1281"/>
                    <a:pt x="485" y="1281"/>
                  </a:cubicBezTo>
                  <a:cubicBezTo>
                    <a:pt x="443" y="389"/>
                    <a:pt x="443" y="389"/>
                    <a:pt x="443" y="389"/>
                  </a:cubicBezTo>
                  <a:cubicBezTo>
                    <a:pt x="445" y="391"/>
                    <a:pt x="445" y="394"/>
                    <a:pt x="444" y="397"/>
                  </a:cubicBezTo>
                  <a:cubicBezTo>
                    <a:pt x="442" y="400"/>
                    <a:pt x="444" y="399"/>
                    <a:pt x="444" y="399"/>
                  </a:cubicBezTo>
                  <a:cubicBezTo>
                    <a:pt x="463" y="382"/>
                    <a:pt x="463" y="382"/>
                    <a:pt x="463" y="382"/>
                  </a:cubicBezTo>
                  <a:cubicBezTo>
                    <a:pt x="463" y="382"/>
                    <a:pt x="463" y="382"/>
                    <a:pt x="463" y="382"/>
                  </a:cubicBezTo>
                  <a:cubicBezTo>
                    <a:pt x="464" y="382"/>
                    <a:pt x="464" y="382"/>
                    <a:pt x="464" y="382"/>
                  </a:cubicBezTo>
                  <a:cubicBezTo>
                    <a:pt x="463" y="382"/>
                    <a:pt x="463" y="382"/>
                    <a:pt x="463" y="382"/>
                  </a:cubicBezTo>
                  <a:cubicBezTo>
                    <a:pt x="464" y="382"/>
                    <a:pt x="464" y="382"/>
                    <a:pt x="464" y="382"/>
                  </a:cubicBezTo>
                  <a:cubicBezTo>
                    <a:pt x="465" y="383"/>
                    <a:pt x="465" y="383"/>
                    <a:pt x="465" y="383"/>
                  </a:cubicBezTo>
                  <a:cubicBezTo>
                    <a:pt x="465" y="383"/>
                    <a:pt x="610" y="711"/>
                    <a:pt x="632" y="765"/>
                  </a:cubicBezTo>
                  <a:cubicBezTo>
                    <a:pt x="655" y="819"/>
                    <a:pt x="655" y="808"/>
                    <a:pt x="655" y="79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ea typeface="ＭＳ Ｐゴシック" charset="-128"/>
              </a:endParaRPr>
            </a:p>
          </p:txBody>
        </p:sp>
        <p:sp>
          <p:nvSpPr>
            <p:cNvPr id="207974" name="Freeform 103"/>
            <p:cNvSpPr>
              <a:spLocks/>
            </p:cNvSpPr>
            <p:nvPr/>
          </p:nvSpPr>
          <p:spPr bwMode="gray">
            <a:xfrm>
              <a:off x="2109" y="1888"/>
              <a:ext cx="231" cy="443"/>
            </a:xfrm>
            <a:custGeom>
              <a:avLst/>
              <a:gdLst>
                <a:gd name="T0" fmla="*/ 27 w 671"/>
                <a:gd name="T1" fmla="*/ 33 h 1282"/>
                <a:gd name="T2" fmla="*/ 26 w 671"/>
                <a:gd name="T3" fmla="*/ 30 h 1282"/>
                <a:gd name="T4" fmla="*/ 22 w 671"/>
                <a:gd name="T5" fmla="*/ 19 h 1282"/>
                <a:gd name="T6" fmla="*/ 21 w 671"/>
                <a:gd name="T7" fmla="*/ 18 h 1282"/>
                <a:gd name="T8" fmla="*/ 19 w 671"/>
                <a:gd name="T9" fmla="*/ 15 h 1282"/>
                <a:gd name="T10" fmla="*/ 19 w 671"/>
                <a:gd name="T11" fmla="*/ 15 h 1282"/>
                <a:gd name="T12" fmla="*/ 20 w 671"/>
                <a:gd name="T13" fmla="*/ 14 h 1282"/>
                <a:gd name="T14" fmla="*/ 20 w 671"/>
                <a:gd name="T15" fmla="*/ 13 h 1282"/>
                <a:gd name="T16" fmla="*/ 20 w 671"/>
                <a:gd name="T17" fmla="*/ 13 h 1282"/>
                <a:gd name="T18" fmla="*/ 20 w 671"/>
                <a:gd name="T19" fmla="*/ 13 h 1282"/>
                <a:gd name="T20" fmla="*/ 21 w 671"/>
                <a:gd name="T21" fmla="*/ 12 h 1282"/>
                <a:gd name="T22" fmla="*/ 21 w 671"/>
                <a:gd name="T23" fmla="*/ 11 h 1282"/>
                <a:gd name="T24" fmla="*/ 22 w 671"/>
                <a:gd name="T25" fmla="*/ 10 h 1282"/>
                <a:gd name="T26" fmla="*/ 26 w 671"/>
                <a:gd name="T27" fmla="*/ 2 h 1282"/>
                <a:gd name="T28" fmla="*/ 23 w 671"/>
                <a:gd name="T29" fmla="*/ 6 h 1282"/>
                <a:gd name="T30" fmla="*/ 20 w 671"/>
                <a:gd name="T31" fmla="*/ 10 h 1282"/>
                <a:gd name="T32" fmla="*/ 20 w 671"/>
                <a:gd name="T33" fmla="*/ 11 h 1282"/>
                <a:gd name="T34" fmla="*/ 19 w 671"/>
                <a:gd name="T35" fmla="*/ 12 h 1282"/>
                <a:gd name="T36" fmla="*/ 19 w 671"/>
                <a:gd name="T37" fmla="*/ 13 h 1282"/>
                <a:gd name="T38" fmla="*/ 19 w 671"/>
                <a:gd name="T39" fmla="*/ 13 h 1282"/>
                <a:gd name="T40" fmla="*/ 20 w 671"/>
                <a:gd name="T41" fmla="*/ 13 h 1282"/>
                <a:gd name="T42" fmla="*/ 19 w 671"/>
                <a:gd name="T43" fmla="*/ 13 h 1282"/>
                <a:gd name="T44" fmla="*/ 18 w 671"/>
                <a:gd name="T45" fmla="*/ 13 h 1282"/>
                <a:gd name="T46" fmla="*/ 17 w 671"/>
                <a:gd name="T47" fmla="*/ 13 h 1282"/>
                <a:gd name="T48" fmla="*/ 15 w 671"/>
                <a:gd name="T49" fmla="*/ 12 h 1282"/>
                <a:gd name="T50" fmla="*/ 15 w 671"/>
                <a:gd name="T51" fmla="*/ 12 h 1282"/>
                <a:gd name="T52" fmla="*/ 1 w 671"/>
                <a:gd name="T53" fmla="*/ 8 h 1282"/>
                <a:gd name="T54" fmla="*/ 2 w 671"/>
                <a:gd name="T55" fmla="*/ 9 h 1282"/>
                <a:gd name="T56" fmla="*/ 14 w 671"/>
                <a:gd name="T57" fmla="*/ 14 h 1282"/>
                <a:gd name="T58" fmla="*/ 14 w 671"/>
                <a:gd name="T59" fmla="*/ 14 h 1282"/>
                <a:gd name="T60" fmla="*/ 14 w 671"/>
                <a:gd name="T61" fmla="*/ 16 h 1282"/>
                <a:gd name="T62" fmla="*/ 14 w 671"/>
                <a:gd name="T63" fmla="*/ 17 h 1282"/>
                <a:gd name="T64" fmla="*/ 16 w 671"/>
                <a:gd name="T65" fmla="*/ 17 h 1282"/>
                <a:gd name="T66" fmla="*/ 16 w 671"/>
                <a:gd name="T67" fmla="*/ 17 h 1282"/>
                <a:gd name="T68" fmla="*/ 16 w 671"/>
                <a:gd name="T69" fmla="*/ 16 h 1282"/>
                <a:gd name="T70" fmla="*/ 16 w 671"/>
                <a:gd name="T71" fmla="*/ 16 h 1282"/>
                <a:gd name="T72" fmla="*/ 17 w 671"/>
                <a:gd name="T73" fmla="*/ 53 h 1282"/>
                <a:gd name="T74" fmla="*/ 20 w 671"/>
                <a:gd name="T75" fmla="*/ 53 h 1282"/>
                <a:gd name="T76" fmla="*/ 18 w 671"/>
                <a:gd name="T77" fmla="*/ 16 h 1282"/>
                <a:gd name="T78" fmla="*/ 18 w 671"/>
                <a:gd name="T79" fmla="*/ 16 h 1282"/>
                <a:gd name="T80" fmla="*/ 18 w 671"/>
                <a:gd name="T81" fmla="*/ 17 h 1282"/>
                <a:gd name="T82" fmla="*/ 19 w 671"/>
                <a:gd name="T83" fmla="*/ 16 h 1282"/>
                <a:gd name="T84" fmla="*/ 19 w 671"/>
                <a:gd name="T85" fmla="*/ 16 h 1282"/>
                <a:gd name="T86" fmla="*/ 19 w 671"/>
                <a:gd name="T87" fmla="*/ 16 h 1282"/>
                <a:gd name="T88" fmla="*/ 19 w 671"/>
                <a:gd name="T89" fmla="*/ 16 h 1282"/>
                <a:gd name="T90" fmla="*/ 19 w 671"/>
                <a:gd name="T91" fmla="*/ 16 h 1282"/>
                <a:gd name="T92" fmla="*/ 19 w 671"/>
                <a:gd name="T93" fmla="*/ 16 h 1282"/>
                <a:gd name="T94" fmla="*/ 26 w 671"/>
                <a:gd name="T95" fmla="*/ 31 h 1282"/>
                <a:gd name="T96" fmla="*/ 27 w 671"/>
                <a:gd name="T97" fmla="*/ 33 h 128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71"/>
                <a:gd name="T148" fmla="*/ 0 h 1282"/>
                <a:gd name="T149" fmla="*/ 671 w 671"/>
                <a:gd name="T150" fmla="*/ 1282 h 128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71" h="1282">
                  <a:moveTo>
                    <a:pt x="655" y="793"/>
                  </a:moveTo>
                  <a:cubicBezTo>
                    <a:pt x="655" y="779"/>
                    <a:pt x="648" y="764"/>
                    <a:pt x="640" y="739"/>
                  </a:cubicBezTo>
                  <a:cubicBezTo>
                    <a:pt x="632" y="715"/>
                    <a:pt x="537" y="469"/>
                    <a:pt x="530" y="452"/>
                  </a:cubicBezTo>
                  <a:cubicBezTo>
                    <a:pt x="523" y="434"/>
                    <a:pt x="516" y="435"/>
                    <a:pt x="516" y="435"/>
                  </a:cubicBezTo>
                  <a:cubicBezTo>
                    <a:pt x="476" y="350"/>
                    <a:pt x="476" y="350"/>
                    <a:pt x="476" y="350"/>
                  </a:cubicBezTo>
                  <a:cubicBezTo>
                    <a:pt x="474" y="352"/>
                    <a:pt x="474" y="352"/>
                    <a:pt x="474" y="352"/>
                  </a:cubicBezTo>
                  <a:cubicBezTo>
                    <a:pt x="476" y="351"/>
                    <a:pt x="477" y="349"/>
                    <a:pt x="479" y="348"/>
                  </a:cubicBezTo>
                  <a:cubicBezTo>
                    <a:pt x="485" y="342"/>
                    <a:pt x="483" y="340"/>
                    <a:pt x="483" y="327"/>
                  </a:cubicBezTo>
                  <a:cubicBezTo>
                    <a:pt x="483" y="324"/>
                    <a:pt x="483" y="322"/>
                    <a:pt x="482" y="321"/>
                  </a:cubicBezTo>
                  <a:cubicBezTo>
                    <a:pt x="483" y="323"/>
                    <a:pt x="483" y="325"/>
                    <a:pt x="483" y="325"/>
                  </a:cubicBezTo>
                  <a:cubicBezTo>
                    <a:pt x="504" y="290"/>
                    <a:pt x="504" y="290"/>
                    <a:pt x="504" y="290"/>
                  </a:cubicBezTo>
                  <a:cubicBezTo>
                    <a:pt x="504" y="290"/>
                    <a:pt x="509" y="281"/>
                    <a:pt x="518" y="266"/>
                  </a:cubicBezTo>
                  <a:cubicBezTo>
                    <a:pt x="525" y="256"/>
                    <a:pt x="531" y="254"/>
                    <a:pt x="536" y="244"/>
                  </a:cubicBezTo>
                  <a:cubicBezTo>
                    <a:pt x="569" y="190"/>
                    <a:pt x="618" y="103"/>
                    <a:pt x="639" y="61"/>
                  </a:cubicBezTo>
                  <a:cubicBezTo>
                    <a:pt x="671" y="0"/>
                    <a:pt x="620" y="55"/>
                    <a:pt x="562" y="132"/>
                  </a:cubicBezTo>
                  <a:cubicBezTo>
                    <a:pt x="504" y="209"/>
                    <a:pt x="481" y="241"/>
                    <a:pt x="481" y="241"/>
                  </a:cubicBezTo>
                  <a:cubicBezTo>
                    <a:pt x="480" y="278"/>
                    <a:pt x="480" y="278"/>
                    <a:pt x="480" y="278"/>
                  </a:cubicBezTo>
                  <a:cubicBezTo>
                    <a:pt x="480" y="278"/>
                    <a:pt x="477" y="283"/>
                    <a:pt x="470" y="292"/>
                  </a:cubicBezTo>
                  <a:cubicBezTo>
                    <a:pt x="463" y="301"/>
                    <a:pt x="462" y="312"/>
                    <a:pt x="462" y="312"/>
                  </a:cubicBezTo>
                  <a:cubicBezTo>
                    <a:pt x="462" y="312"/>
                    <a:pt x="469" y="313"/>
                    <a:pt x="475" y="315"/>
                  </a:cubicBezTo>
                  <a:cubicBezTo>
                    <a:pt x="479" y="315"/>
                    <a:pt x="481" y="318"/>
                    <a:pt x="482" y="321"/>
                  </a:cubicBezTo>
                  <a:cubicBezTo>
                    <a:pt x="478" y="314"/>
                    <a:pt x="468" y="313"/>
                    <a:pt x="462" y="313"/>
                  </a:cubicBezTo>
                  <a:cubicBezTo>
                    <a:pt x="455" y="313"/>
                    <a:pt x="451" y="318"/>
                    <a:pt x="451" y="318"/>
                  </a:cubicBezTo>
                  <a:cubicBezTo>
                    <a:pt x="451" y="318"/>
                    <a:pt x="440" y="314"/>
                    <a:pt x="422" y="309"/>
                  </a:cubicBezTo>
                  <a:cubicBezTo>
                    <a:pt x="410" y="305"/>
                    <a:pt x="394" y="300"/>
                    <a:pt x="376" y="294"/>
                  </a:cubicBezTo>
                  <a:cubicBezTo>
                    <a:pt x="370" y="293"/>
                    <a:pt x="367" y="288"/>
                    <a:pt x="360" y="286"/>
                  </a:cubicBezTo>
                  <a:cubicBezTo>
                    <a:pt x="247" y="252"/>
                    <a:pt x="65" y="200"/>
                    <a:pt x="38" y="193"/>
                  </a:cubicBezTo>
                  <a:cubicBezTo>
                    <a:pt x="0" y="184"/>
                    <a:pt x="38" y="211"/>
                    <a:pt x="51" y="216"/>
                  </a:cubicBezTo>
                  <a:cubicBezTo>
                    <a:pt x="65" y="222"/>
                    <a:pt x="351" y="337"/>
                    <a:pt x="351" y="337"/>
                  </a:cubicBezTo>
                  <a:cubicBezTo>
                    <a:pt x="352" y="336"/>
                    <a:pt x="352" y="336"/>
                    <a:pt x="352" y="336"/>
                  </a:cubicBezTo>
                  <a:cubicBezTo>
                    <a:pt x="341" y="374"/>
                    <a:pt x="341" y="374"/>
                    <a:pt x="341" y="374"/>
                  </a:cubicBezTo>
                  <a:cubicBezTo>
                    <a:pt x="343" y="404"/>
                    <a:pt x="343" y="404"/>
                    <a:pt x="343" y="404"/>
                  </a:cubicBezTo>
                  <a:cubicBezTo>
                    <a:pt x="394" y="416"/>
                    <a:pt x="394" y="416"/>
                    <a:pt x="394" y="416"/>
                  </a:cubicBezTo>
                  <a:cubicBezTo>
                    <a:pt x="395" y="400"/>
                    <a:pt x="395" y="400"/>
                    <a:pt x="395" y="400"/>
                  </a:cubicBezTo>
                  <a:cubicBezTo>
                    <a:pt x="395" y="400"/>
                    <a:pt x="394" y="398"/>
                    <a:pt x="395" y="395"/>
                  </a:cubicBezTo>
                  <a:cubicBezTo>
                    <a:pt x="395" y="395"/>
                    <a:pt x="395" y="395"/>
                    <a:pt x="395" y="395"/>
                  </a:cubicBezTo>
                  <a:cubicBezTo>
                    <a:pt x="402" y="1282"/>
                    <a:pt x="402" y="1282"/>
                    <a:pt x="402" y="1282"/>
                  </a:cubicBezTo>
                  <a:cubicBezTo>
                    <a:pt x="485" y="1281"/>
                    <a:pt x="485" y="1281"/>
                    <a:pt x="485" y="1281"/>
                  </a:cubicBezTo>
                  <a:cubicBezTo>
                    <a:pt x="443" y="389"/>
                    <a:pt x="443" y="389"/>
                    <a:pt x="443" y="389"/>
                  </a:cubicBezTo>
                  <a:cubicBezTo>
                    <a:pt x="445" y="391"/>
                    <a:pt x="445" y="394"/>
                    <a:pt x="444" y="397"/>
                  </a:cubicBezTo>
                  <a:cubicBezTo>
                    <a:pt x="442" y="400"/>
                    <a:pt x="444" y="399"/>
                    <a:pt x="444" y="399"/>
                  </a:cubicBezTo>
                  <a:cubicBezTo>
                    <a:pt x="463" y="382"/>
                    <a:pt x="463" y="382"/>
                    <a:pt x="463" y="382"/>
                  </a:cubicBezTo>
                  <a:cubicBezTo>
                    <a:pt x="463" y="382"/>
                    <a:pt x="463" y="382"/>
                    <a:pt x="463" y="382"/>
                  </a:cubicBezTo>
                  <a:cubicBezTo>
                    <a:pt x="464" y="382"/>
                    <a:pt x="464" y="382"/>
                    <a:pt x="464" y="382"/>
                  </a:cubicBezTo>
                  <a:cubicBezTo>
                    <a:pt x="463" y="382"/>
                    <a:pt x="463" y="382"/>
                    <a:pt x="463" y="382"/>
                  </a:cubicBezTo>
                  <a:cubicBezTo>
                    <a:pt x="464" y="382"/>
                    <a:pt x="464" y="382"/>
                    <a:pt x="464" y="382"/>
                  </a:cubicBezTo>
                  <a:cubicBezTo>
                    <a:pt x="465" y="383"/>
                    <a:pt x="465" y="383"/>
                    <a:pt x="465" y="383"/>
                  </a:cubicBezTo>
                  <a:cubicBezTo>
                    <a:pt x="465" y="383"/>
                    <a:pt x="610" y="711"/>
                    <a:pt x="632" y="765"/>
                  </a:cubicBezTo>
                  <a:cubicBezTo>
                    <a:pt x="655" y="819"/>
                    <a:pt x="655" y="808"/>
                    <a:pt x="655" y="79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ea typeface="ＭＳ Ｐゴシック" charset="-128"/>
              </a:endParaRPr>
            </a:p>
          </p:txBody>
        </p:sp>
      </p:grpSp>
      <p:grpSp>
        <p:nvGrpSpPr>
          <p:cNvPr id="207975" name="Group 104"/>
          <p:cNvGrpSpPr>
            <a:grpSpLocks/>
          </p:cNvGrpSpPr>
          <p:nvPr/>
        </p:nvGrpSpPr>
        <p:grpSpPr bwMode="auto">
          <a:xfrm>
            <a:off x="3567113" y="3125788"/>
            <a:ext cx="573087" cy="771525"/>
            <a:chOff x="2109" y="1842"/>
            <a:chExt cx="363" cy="489"/>
          </a:xfrm>
        </p:grpSpPr>
        <p:sp>
          <p:nvSpPr>
            <p:cNvPr id="207976" name="Freeform 105"/>
            <p:cNvSpPr>
              <a:spLocks/>
            </p:cNvSpPr>
            <p:nvPr/>
          </p:nvSpPr>
          <p:spPr bwMode="gray">
            <a:xfrm>
              <a:off x="2259" y="1842"/>
              <a:ext cx="213" cy="409"/>
            </a:xfrm>
            <a:custGeom>
              <a:avLst/>
              <a:gdLst>
                <a:gd name="T0" fmla="*/ 21 w 671"/>
                <a:gd name="T1" fmla="*/ 26 h 1282"/>
                <a:gd name="T2" fmla="*/ 20 w 671"/>
                <a:gd name="T3" fmla="*/ 24 h 1282"/>
                <a:gd name="T4" fmla="*/ 17 w 671"/>
                <a:gd name="T5" fmla="*/ 15 h 1282"/>
                <a:gd name="T6" fmla="*/ 17 w 671"/>
                <a:gd name="T7" fmla="*/ 14 h 1282"/>
                <a:gd name="T8" fmla="*/ 15 w 671"/>
                <a:gd name="T9" fmla="*/ 11 h 1282"/>
                <a:gd name="T10" fmla="*/ 15 w 671"/>
                <a:gd name="T11" fmla="*/ 11 h 1282"/>
                <a:gd name="T12" fmla="*/ 15 w 671"/>
                <a:gd name="T13" fmla="*/ 11 h 1282"/>
                <a:gd name="T14" fmla="*/ 16 w 671"/>
                <a:gd name="T15" fmla="*/ 11 h 1282"/>
                <a:gd name="T16" fmla="*/ 16 w 671"/>
                <a:gd name="T17" fmla="*/ 11 h 1282"/>
                <a:gd name="T18" fmla="*/ 16 w 671"/>
                <a:gd name="T19" fmla="*/ 11 h 1282"/>
                <a:gd name="T20" fmla="*/ 16 w 671"/>
                <a:gd name="T21" fmla="*/ 10 h 1282"/>
                <a:gd name="T22" fmla="*/ 17 w 671"/>
                <a:gd name="T23" fmla="*/ 9 h 1282"/>
                <a:gd name="T24" fmla="*/ 17 w 671"/>
                <a:gd name="T25" fmla="*/ 8 h 1282"/>
                <a:gd name="T26" fmla="*/ 20 w 671"/>
                <a:gd name="T27" fmla="*/ 2 h 1282"/>
                <a:gd name="T28" fmla="*/ 18 w 671"/>
                <a:gd name="T29" fmla="*/ 4 h 1282"/>
                <a:gd name="T30" fmla="*/ 16 w 671"/>
                <a:gd name="T31" fmla="*/ 8 h 1282"/>
                <a:gd name="T32" fmla="*/ 15 w 671"/>
                <a:gd name="T33" fmla="*/ 9 h 1282"/>
                <a:gd name="T34" fmla="*/ 15 w 671"/>
                <a:gd name="T35" fmla="*/ 10 h 1282"/>
                <a:gd name="T36" fmla="*/ 15 w 671"/>
                <a:gd name="T37" fmla="*/ 10 h 1282"/>
                <a:gd name="T38" fmla="*/ 15 w 671"/>
                <a:gd name="T39" fmla="*/ 10 h 1282"/>
                <a:gd name="T40" fmla="*/ 16 w 671"/>
                <a:gd name="T41" fmla="*/ 11 h 1282"/>
                <a:gd name="T42" fmla="*/ 15 w 671"/>
                <a:gd name="T43" fmla="*/ 10 h 1282"/>
                <a:gd name="T44" fmla="*/ 14 w 671"/>
                <a:gd name="T45" fmla="*/ 10 h 1282"/>
                <a:gd name="T46" fmla="*/ 14 w 671"/>
                <a:gd name="T47" fmla="*/ 10 h 1282"/>
                <a:gd name="T48" fmla="*/ 12 w 671"/>
                <a:gd name="T49" fmla="*/ 10 h 1282"/>
                <a:gd name="T50" fmla="*/ 11 w 671"/>
                <a:gd name="T51" fmla="*/ 9 h 1282"/>
                <a:gd name="T52" fmla="*/ 1 w 671"/>
                <a:gd name="T53" fmla="*/ 6 h 1282"/>
                <a:gd name="T54" fmla="*/ 2 w 671"/>
                <a:gd name="T55" fmla="*/ 7 h 1282"/>
                <a:gd name="T56" fmla="*/ 11 w 671"/>
                <a:gd name="T57" fmla="*/ 11 h 1282"/>
                <a:gd name="T58" fmla="*/ 11 w 671"/>
                <a:gd name="T59" fmla="*/ 11 h 1282"/>
                <a:gd name="T60" fmla="*/ 11 w 671"/>
                <a:gd name="T61" fmla="*/ 12 h 1282"/>
                <a:gd name="T62" fmla="*/ 11 w 671"/>
                <a:gd name="T63" fmla="*/ 13 h 1282"/>
                <a:gd name="T64" fmla="*/ 13 w 671"/>
                <a:gd name="T65" fmla="*/ 13 h 1282"/>
                <a:gd name="T66" fmla="*/ 13 w 671"/>
                <a:gd name="T67" fmla="*/ 13 h 1282"/>
                <a:gd name="T68" fmla="*/ 13 w 671"/>
                <a:gd name="T69" fmla="*/ 13 h 1282"/>
                <a:gd name="T70" fmla="*/ 13 w 671"/>
                <a:gd name="T71" fmla="*/ 13 h 1282"/>
                <a:gd name="T72" fmla="*/ 13 w 671"/>
                <a:gd name="T73" fmla="*/ 41 h 1282"/>
                <a:gd name="T74" fmla="*/ 16 w 671"/>
                <a:gd name="T75" fmla="*/ 41 h 1282"/>
                <a:gd name="T76" fmla="*/ 14 w 671"/>
                <a:gd name="T77" fmla="*/ 13 h 1282"/>
                <a:gd name="T78" fmla="*/ 14 w 671"/>
                <a:gd name="T79" fmla="*/ 13 h 1282"/>
                <a:gd name="T80" fmla="*/ 14 w 671"/>
                <a:gd name="T81" fmla="*/ 13 h 1282"/>
                <a:gd name="T82" fmla="*/ 15 w 671"/>
                <a:gd name="T83" fmla="*/ 12 h 1282"/>
                <a:gd name="T84" fmla="*/ 15 w 671"/>
                <a:gd name="T85" fmla="*/ 12 h 1282"/>
                <a:gd name="T86" fmla="*/ 15 w 671"/>
                <a:gd name="T87" fmla="*/ 12 h 1282"/>
                <a:gd name="T88" fmla="*/ 15 w 671"/>
                <a:gd name="T89" fmla="*/ 12 h 1282"/>
                <a:gd name="T90" fmla="*/ 15 w 671"/>
                <a:gd name="T91" fmla="*/ 12 h 1282"/>
                <a:gd name="T92" fmla="*/ 15 w 671"/>
                <a:gd name="T93" fmla="*/ 12 h 1282"/>
                <a:gd name="T94" fmla="*/ 20 w 671"/>
                <a:gd name="T95" fmla="*/ 25 h 1282"/>
                <a:gd name="T96" fmla="*/ 21 w 671"/>
                <a:gd name="T97" fmla="*/ 26 h 128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71"/>
                <a:gd name="T148" fmla="*/ 0 h 1282"/>
                <a:gd name="T149" fmla="*/ 671 w 671"/>
                <a:gd name="T150" fmla="*/ 1282 h 128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71" h="1282">
                  <a:moveTo>
                    <a:pt x="655" y="793"/>
                  </a:moveTo>
                  <a:cubicBezTo>
                    <a:pt x="655" y="779"/>
                    <a:pt x="648" y="764"/>
                    <a:pt x="640" y="739"/>
                  </a:cubicBezTo>
                  <a:cubicBezTo>
                    <a:pt x="632" y="715"/>
                    <a:pt x="537" y="469"/>
                    <a:pt x="530" y="452"/>
                  </a:cubicBezTo>
                  <a:cubicBezTo>
                    <a:pt x="523" y="434"/>
                    <a:pt x="516" y="435"/>
                    <a:pt x="516" y="435"/>
                  </a:cubicBezTo>
                  <a:cubicBezTo>
                    <a:pt x="476" y="350"/>
                    <a:pt x="476" y="350"/>
                    <a:pt x="476" y="350"/>
                  </a:cubicBezTo>
                  <a:cubicBezTo>
                    <a:pt x="474" y="352"/>
                    <a:pt x="474" y="352"/>
                    <a:pt x="474" y="352"/>
                  </a:cubicBezTo>
                  <a:cubicBezTo>
                    <a:pt x="476" y="351"/>
                    <a:pt x="477" y="349"/>
                    <a:pt x="479" y="348"/>
                  </a:cubicBezTo>
                  <a:cubicBezTo>
                    <a:pt x="485" y="342"/>
                    <a:pt x="483" y="340"/>
                    <a:pt x="483" y="327"/>
                  </a:cubicBezTo>
                  <a:cubicBezTo>
                    <a:pt x="483" y="324"/>
                    <a:pt x="483" y="322"/>
                    <a:pt x="482" y="321"/>
                  </a:cubicBezTo>
                  <a:cubicBezTo>
                    <a:pt x="483" y="323"/>
                    <a:pt x="483" y="325"/>
                    <a:pt x="483" y="325"/>
                  </a:cubicBezTo>
                  <a:cubicBezTo>
                    <a:pt x="504" y="290"/>
                    <a:pt x="504" y="290"/>
                    <a:pt x="504" y="290"/>
                  </a:cubicBezTo>
                  <a:cubicBezTo>
                    <a:pt x="504" y="290"/>
                    <a:pt x="509" y="281"/>
                    <a:pt x="518" y="266"/>
                  </a:cubicBezTo>
                  <a:cubicBezTo>
                    <a:pt x="525" y="256"/>
                    <a:pt x="531" y="254"/>
                    <a:pt x="536" y="244"/>
                  </a:cubicBezTo>
                  <a:cubicBezTo>
                    <a:pt x="569" y="190"/>
                    <a:pt x="618" y="103"/>
                    <a:pt x="639" y="61"/>
                  </a:cubicBezTo>
                  <a:cubicBezTo>
                    <a:pt x="671" y="0"/>
                    <a:pt x="620" y="55"/>
                    <a:pt x="562" y="132"/>
                  </a:cubicBezTo>
                  <a:cubicBezTo>
                    <a:pt x="504" y="209"/>
                    <a:pt x="481" y="241"/>
                    <a:pt x="481" y="241"/>
                  </a:cubicBezTo>
                  <a:cubicBezTo>
                    <a:pt x="480" y="278"/>
                    <a:pt x="480" y="278"/>
                    <a:pt x="480" y="278"/>
                  </a:cubicBezTo>
                  <a:cubicBezTo>
                    <a:pt x="480" y="278"/>
                    <a:pt x="477" y="283"/>
                    <a:pt x="470" y="292"/>
                  </a:cubicBezTo>
                  <a:cubicBezTo>
                    <a:pt x="463" y="301"/>
                    <a:pt x="462" y="312"/>
                    <a:pt x="462" y="312"/>
                  </a:cubicBezTo>
                  <a:cubicBezTo>
                    <a:pt x="462" y="312"/>
                    <a:pt x="469" y="313"/>
                    <a:pt x="475" y="315"/>
                  </a:cubicBezTo>
                  <a:cubicBezTo>
                    <a:pt x="479" y="315"/>
                    <a:pt x="481" y="318"/>
                    <a:pt x="482" y="321"/>
                  </a:cubicBezTo>
                  <a:cubicBezTo>
                    <a:pt x="478" y="314"/>
                    <a:pt x="468" y="313"/>
                    <a:pt x="462" y="313"/>
                  </a:cubicBezTo>
                  <a:cubicBezTo>
                    <a:pt x="455" y="313"/>
                    <a:pt x="451" y="318"/>
                    <a:pt x="451" y="318"/>
                  </a:cubicBezTo>
                  <a:cubicBezTo>
                    <a:pt x="451" y="318"/>
                    <a:pt x="440" y="314"/>
                    <a:pt x="422" y="309"/>
                  </a:cubicBezTo>
                  <a:cubicBezTo>
                    <a:pt x="410" y="305"/>
                    <a:pt x="394" y="300"/>
                    <a:pt x="376" y="294"/>
                  </a:cubicBezTo>
                  <a:cubicBezTo>
                    <a:pt x="370" y="293"/>
                    <a:pt x="367" y="288"/>
                    <a:pt x="360" y="286"/>
                  </a:cubicBezTo>
                  <a:cubicBezTo>
                    <a:pt x="247" y="252"/>
                    <a:pt x="65" y="200"/>
                    <a:pt x="38" y="193"/>
                  </a:cubicBezTo>
                  <a:cubicBezTo>
                    <a:pt x="0" y="184"/>
                    <a:pt x="38" y="211"/>
                    <a:pt x="51" y="216"/>
                  </a:cubicBezTo>
                  <a:cubicBezTo>
                    <a:pt x="65" y="222"/>
                    <a:pt x="351" y="337"/>
                    <a:pt x="351" y="337"/>
                  </a:cubicBezTo>
                  <a:cubicBezTo>
                    <a:pt x="352" y="336"/>
                    <a:pt x="352" y="336"/>
                    <a:pt x="352" y="336"/>
                  </a:cubicBezTo>
                  <a:cubicBezTo>
                    <a:pt x="341" y="374"/>
                    <a:pt x="341" y="374"/>
                    <a:pt x="341" y="374"/>
                  </a:cubicBezTo>
                  <a:cubicBezTo>
                    <a:pt x="343" y="404"/>
                    <a:pt x="343" y="404"/>
                    <a:pt x="343" y="404"/>
                  </a:cubicBezTo>
                  <a:cubicBezTo>
                    <a:pt x="394" y="416"/>
                    <a:pt x="394" y="416"/>
                    <a:pt x="394" y="416"/>
                  </a:cubicBezTo>
                  <a:cubicBezTo>
                    <a:pt x="395" y="400"/>
                    <a:pt x="395" y="400"/>
                    <a:pt x="395" y="400"/>
                  </a:cubicBezTo>
                  <a:cubicBezTo>
                    <a:pt x="395" y="400"/>
                    <a:pt x="394" y="398"/>
                    <a:pt x="395" y="395"/>
                  </a:cubicBezTo>
                  <a:cubicBezTo>
                    <a:pt x="395" y="395"/>
                    <a:pt x="395" y="395"/>
                    <a:pt x="395" y="395"/>
                  </a:cubicBezTo>
                  <a:cubicBezTo>
                    <a:pt x="402" y="1282"/>
                    <a:pt x="402" y="1282"/>
                    <a:pt x="402" y="1282"/>
                  </a:cubicBezTo>
                  <a:cubicBezTo>
                    <a:pt x="485" y="1281"/>
                    <a:pt x="485" y="1281"/>
                    <a:pt x="485" y="1281"/>
                  </a:cubicBezTo>
                  <a:cubicBezTo>
                    <a:pt x="443" y="389"/>
                    <a:pt x="443" y="389"/>
                    <a:pt x="443" y="389"/>
                  </a:cubicBezTo>
                  <a:cubicBezTo>
                    <a:pt x="445" y="391"/>
                    <a:pt x="445" y="394"/>
                    <a:pt x="444" y="397"/>
                  </a:cubicBezTo>
                  <a:cubicBezTo>
                    <a:pt x="442" y="400"/>
                    <a:pt x="444" y="399"/>
                    <a:pt x="444" y="399"/>
                  </a:cubicBezTo>
                  <a:cubicBezTo>
                    <a:pt x="463" y="382"/>
                    <a:pt x="463" y="382"/>
                    <a:pt x="463" y="382"/>
                  </a:cubicBezTo>
                  <a:cubicBezTo>
                    <a:pt x="463" y="382"/>
                    <a:pt x="463" y="382"/>
                    <a:pt x="463" y="382"/>
                  </a:cubicBezTo>
                  <a:cubicBezTo>
                    <a:pt x="464" y="382"/>
                    <a:pt x="464" y="382"/>
                    <a:pt x="464" y="382"/>
                  </a:cubicBezTo>
                  <a:cubicBezTo>
                    <a:pt x="463" y="382"/>
                    <a:pt x="463" y="382"/>
                    <a:pt x="463" y="382"/>
                  </a:cubicBezTo>
                  <a:cubicBezTo>
                    <a:pt x="464" y="382"/>
                    <a:pt x="464" y="382"/>
                    <a:pt x="464" y="382"/>
                  </a:cubicBezTo>
                  <a:cubicBezTo>
                    <a:pt x="465" y="383"/>
                    <a:pt x="465" y="383"/>
                    <a:pt x="465" y="383"/>
                  </a:cubicBezTo>
                  <a:cubicBezTo>
                    <a:pt x="465" y="383"/>
                    <a:pt x="610" y="711"/>
                    <a:pt x="632" y="765"/>
                  </a:cubicBezTo>
                  <a:cubicBezTo>
                    <a:pt x="655" y="819"/>
                    <a:pt x="655" y="808"/>
                    <a:pt x="655" y="79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ea typeface="ＭＳ Ｐゴシック" charset="-128"/>
              </a:endParaRPr>
            </a:p>
          </p:txBody>
        </p:sp>
        <p:sp>
          <p:nvSpPr>
            <p:cNvPr id="207977" name="Freeform 106"/>
            <p:cNvSpPr>
              <a:spLocks/>
            </p:cNvSpPr>
            <p:nvPr/>
          </p:nvSpPr>
          <p:spPr bwMode="gray">
            <a:xfrm>
              <a:off x="2200" y="1888"/>
              <a:ext cx="184" cy="352"/>
            </a:xfrm>
            <a:custGeom>
              <a:avLst/>
              <a:gdLst>
                <a:gd name="T0" fmla="*/ 13 w 671"/>
                <a:gd name="T1" fmla="*/ 16 h 1282"/>
                <a:gd name="T2" fmla="*/ 13 w 671"/>
                <a:gd name="T3" fmla="*/ 15 h 1282"/>
                <a:gd name="T4" fmla="*/ 11 w 671"/>
                <a:gd name="T5" fmla="*/ 9 h 1282"/>
                <a:gd name="T6" fmla="*/ 11 w 671"/>
                <a:gd name="T7" fmla="*/ 9 h 1282"/>
                <a:gd name="T8" fmla="*/ 10 w 671"/>
                <a:gd name="T9" fmla="*/ 7 h 1282"/>
                <a:gd name="T10" fmla="*/ 10 w 671"/>
                <a:gd name="T11" fmla="*/ 7 h 1282"/>
                <a:gd name="T12" fmla="*/ 10 w 671"/>
                <a:gd name="T13" fmla="*/ 7 h 1282"/>
                <a:gd name="T14" fmla="*/ 10 w 671"/>
                <a:gd name="T15" fmla="*/ 7 h 1282"/>
                <a:gd name="T16" fmla="*/ 10 w 671"/>
                <a:gd name="T17" fmla="*/ 7 h 1282"/>
                <a:gd name="T18" fmla="*/ 10 w 671"/>
                <a:gd name="T19" fmla="*/ 7 h 1282"/>
                <a:gd name="T20" fmla="*/ 10 w 671"/>
                <a:gd name="T21" fmla="*/ 6 h 1282"/>
                <a:gd name="T22" fmla="*/ 11 w 671"/>
                <a:gd name="T23" fmla="*/ 5 h 1282"/>
                <a:gd name="T24" fmla="*/ 11 w 671"/>
                <a:gd name="T25" fmla="*/ 5 h 1282"/>
                <a:gd name="T26" fmla="*/ 13 w 671"/>
                <a:gd name="T27" fmla="*/ 1 h 1282"/>
                <a:gd name="T28" fmla="*/ 12 w 671"/>
                <a:gd name="T29" fmla="*/ 3 h 1282"/>
                <a:gd name="T30" fmla="*/ 10 w 671"/>
                <a:gd name="T31" fmla="*/ 5 h 1282"/>
                <a:gd name="T32" fmla="*/ 10 w 671"/>
                <a:gd name="T33" fmla="*/ 6 h 1282"/>
                <a:gd name="T34" fmla="*/ 10 w 671"/>
                <a:gd name="T35" fmla="*/ 6 h 1282"/>
                <a:gd name="T36" fmla="*/ 10 w 671"/>
                <a:gd name="T37" fmla="*/ 7 h 1282"/>
                <a:gd name="T38" fmla="*/ 10 w 671"/>
                <a:gd name="T39" fmla="*/ 7 h 1282"/>
                <a:gd name="T40" fmla="*/ 10 w 671"/>
                <a:gd name="T41" fmla="*/ 7 h 1282"/>
                <a:gd name="T42" fmla="*/ 10 w 671"/>
                <a:gd name="T43" fmla="*/ 7 h 1282"/>
                <a:gd name="T44" fmla="*/ 9 w 671"/>
                <a:gd name="T45" fmla="*/ 7 h 1282"/>
                <a:gd name="T46" fmla="*/ 9 w 671"/>
                <a:gd name="T47" fmla="*/ 6 h 1282"/>
                <a:gd name="T48" fmla="*/ 8 w 671"/>
                <a:gd name="T49" fmla="*/ 6 h 1282"/>
                <a:gd name="T50" fmla="*/ 7 w 671"/>
                <a:gd name="T51" fmla="*/ 6 h 1282"/>
                <a:gd name="T52" fmla="*/ 1 w 671"/>
                <a:gd name="T53" fmla="*/ 4 h 1282"/>
                <a:gd name="T54" fmla="*/ 1 w 671"/>
                <a:gd name="T55" fmla="*/ 4 h 1282"/>
                <a:gd name="T56" fmla="*/ 7 w 671"/>
                <a:gd name="T57" fmla="*/ 7 h 1282"/>
                <a:gd name="T58" fmla="*/ 7 w 671"/>
                <a:gd name="T59" fmla="*/ 7 h 1282"/>
                <a:gd name="T60" fmla="*/ 7 w 671"/>
                <a:gd name="T61" fmla="*/ 8 h 1282"/>
                <a:gd name="T62" fmla="*/ 7 w 671"/>
                <a:gd name="T63" fmla="*/ 8 h 1282"/>
                <a:gd name="T64" fmla="*/ 8 w 671"/>
                <a:gd name="T65" fmla="*/ 9 h 1282"/>
                <a:gd name="T66" fmla="*/ 8 w 671"/>
                <a:gd name="T67" fmla="*/ 8 h 1282"/>
                <a:gd name="T68" fmla="*/ 8 w 671"/>
                <a:gd name="T69" fmla="*/ 8 h 1282"/>
                <a:gd name="T70" fmla="*/ 8 w 671"/>
                <a:gd name="T71" fmla="*/ 8 h 1282"/>
                <a:gd name="T72" fmla="*/ 8 w 671"/>
                <a:gd name="T73" fmla="*/ 27 h 1282"/>
                <a:gd name="T74" fmla="*/ 10 w 671"/>
                <a:gd name="T75" fmla="*/ 27 h 1282"/>
                <a:gd name="T76" fmla="*/ 9 w 671"/>
                <a:gd name="T77" fmla="*/ 8 h 1282"/>
                <a:gd name="T78" fmla="*/ 9 w 671"/>
                <a:gd name="T79" fmla="*/ 8 h 1282"/>
                <a:gd name="T80" fmla="*/ 9 w 671"/>
                <a:gd name="T81" fmla="*/ 8 h 1282"/>
                <a:gd name="T82" fmla="*/ 10 w 671"/>
                <a:gd name="T83" fmla="*/ 8 h 1282"/>
                <a:gd name="T84" fmla="*/ 10 w 671"/>
                <a:gd name="T85" fmla="*/ 8 h 1282"/>
                <a:gd name="T86" fmla="*/ 10 w 671"/>
                <a:gd name="T87" fmla="*/ 8 h 1282"/>
                <a:gd name="T88" fmla="*/ 10 w 671"/>
                <a:gd name="T89" fmla="*/ 8 h 1282"/>
                <a:gd name="T90" fmla="*/ 10 w 671"/>
                <a:gd name="T91" fmla="*/ 8 h 1282"/>
                <a:gd name="T92" fmla="*/ 10 w 671"/>
                <a:gd name="T93" fmla="*/ 8 h 1282"/>
                <a:gd name="T94" fmla="*/ 13 w 671"/>
                <a:gd name="T95" fmla="*/ 16 h 1282"/>
                <a:gd name="T96" fmla="*/ 13 w 671"/>
                <a:gd name="T97" fmla="*/ 16 h 128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71"/>
                <a:gd name="T148" fmla="*/ 0 h 1282"/>
                <a:gd name="T149" fmla="*/ 671 w 671"/>
                <a:gd name="T150" fmla="*/ 1282 h 128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71" h="1282">
                  <a:moveTo>
                    <a:pt x="655" y="793"/>
                  </a:moveTo>
                  <a:cubicBezTo>
                    <a:pt x="655" y="779"/>
                    <a:pt x="648" y="764"/>
                    <a:pt x="640" y="739"/>
                  </a:cubicBezTo>
                  <a:cubicBezTo>
                    <a:pt x="632" y="715"/>
                    <a:pt x="537" y="469"/>
                    <a:pt x="530" y="452"/>
                  </a:cubicBezTo>
                  <a:cubicBezTo>
                    <a:pt x="523" y="434"/>
                    <a:pt x="516" y="435"/>
                    <a:pt x="516" y="435"/>
                  </a:cubicBezTo>
                  <a:cubicBezTo>
                    <a:pt x="476" y="350"/>
                    <a:pt x="476" y="350"/>
                    <a:pt x="476" y="350"/>
                  </a:cubicBezTo>
                  <a:cubicBezTo>
                    <a:pt x="474" y="352"/>
                    <a:pt x="474" y="352"/>
                    <a:pt x="474" y="352"/>
                  </a:cubicBezTo>
                  <a:cubicBezTo>
                    <a:pt x="476" y="351"/>
                    <a:pt x="477" y="349"/>
                    <a:pt x="479" y="348"/>
                  </a:cubicBezTo>
                  <a:cubicBezTo>
                    <a:pt x="485" y="342"/>
                    <a:pt x="483" y="340"/>
                    <a:pt x="483" y="327"/>
                  </a:cubicBezTo>
                  <a:cubicBezTo>
                    <a:pt x="483" y="324"/>
                    <a:pt x="483" y="322"/>
                    <a:pt x="482" y="321"/>
                  </a:cubicBezTo>
                  <a:cubicBezTo>
                    <a:pt x="483" y="323"/>
                    <a:pt x="483" y="325"/>
                    <a:pt x="483" y="325"/>
                  </a:cubicBezTo>
                  <a:cubicBezTo>
                    <a:pt x="504" y="290"/>
                    <a:pt x="504" y="290"/>
                    <a:pt x="504" y="290"/>
                  </a:cubicBezTo>
                  <a:cubicBezTo>
                    <a:pt x="504" y="290"/>
                    <a:pt x="509" y="281"/>
                    <a:pt x="518" y="266"/>
                  </a:cubicBezTo>
                  <a:cubicBezTo>
                    <a:pt x="525" y="256"/>
                    <a:pt x="531" y="254"/>
                    <a:pt x="536" y="244"/>
                  </a:cubicBezTo>
                  <a:cubicBezTo>
                    <a:pt x="569" y="190"/>
                    <a:pt x="618" y="103"/>
                    <a:pt x="639" y="61"/>
                  </a:cubicBezTo>
                  <a:cubicBezTo>
                    <a:pt x="671" y="0"/>
                    <a:pt x="620" y="55"/>
                    <a:pt x="562" y="132"/>
                  </a:cubicBezTo>
                  <a:cubicBezTo>
                    <a:pt x="504" y="209"/>
                    <a:pt x="481" y="241"/>
                    <a:pt x="481" y="241"/>
                  </a:cubicBezTo>
                  <a:cubicBezTo>
                    <a:pt x="480" y="278"/>
                    <a:pt x="480" y="278"/>
                    <a:pt x="480" y="278"/>
                  </a:cubicBezTo>
                  <a:cubicBezTo>
                    <a:pt x="480" y="278"/>
                    <a:pt x="477" y="283"/>
                    <a:pt x="470" y="292"/>
                  </a:cubicBezTo>
                  <a:cubicBezTo>
                    <a:pt x="463" y="301"/>
                    <a:pt x="462" y="312"/>
                    <a:pt x="462" y="312"/>
                  </a:cubicBezTo>
                  <a:cubicBezTo>
                    <a:pt x="462" y="312"/>
                    <a:pt x="469" y="313"/>
                    <a:pt x="475" y="315"/>
                  </a:cubicBezTo>
                  <a:cubicBezTo>
                    <a:pt x="479" y="315"/>
                    <a:pt x="481" y="318"/>
                    <a:pt x="482" y="321"/>
                  </a:cubicBezTo>
                  <a:cubicBezTo>
                    <a:pt x="478" y="314"/>
                    <a:pt x="468" y="313"/>
                    <a:pt x="462" y="313"/>
                  </a:cubicBezTo>
                  <a:cubicBezTo>
                    <a:pt x="455" y="313"/>
                    <a:pt x="451" y="318"/>
                    <a:pt x="451" y="318"/>
                  </a:cubicBezTo>
                  <a:cubicBezTo>
                    <a:pt x="451" y="318"/>
                    <a:pt x="440" y="314"/>
                    <a:pt x="422" y="309"/>
                  </a:cubicBezTo>
                  <a:cubicBezTo>
                    <a:pt x="410" y="305"/>
                    <a:pt x="394" y="300"/>
                    <a:pt x="376" y="294"/>
                  </a:cubicBezTo>
                  <a:cubicBezTo>
                    <a:pt x="370" y="293"/>
                    <a:pt x="367" y="288"/>
                    <a:pt x="360" y="286"/>
                  </a:cubicBezTo>
                  <a:cubicBezTo>
                    <a:pt x="247" y="252"/>
                    <a:pt x="65" y="200"/>
                    <a:pt x="38" y="193"/>
                  </a:cubicBezTo>
                  <a:cubicBezTo>
                    <a:pt x="0" y="184"/>
                    <a:pt x="38" y="211"/>
                    <a:pt x="51" y="216"/>
                  </a:cubicBezTo>
                  <a:cubicBezTo>
                    <a:pt x="65" y="222"/>
                    <a:pt x="351" y="337"/>
                    <a:pt x="351" y="337"/>
                  </a:cubicBezTo>
                  <a:cubicBezTo>
                    <a:pt x="352" y="336"/>
                    <a:pt x="352" y="336"/>
                    <a:pt x="352" y="336"/>
                  </a:cubicBezTo>
                  <a:cubicBezTo>
                    <a:pt x="341" y="374"/>
                    <a:pt x="341" y="374"/>
                    <a:pt x="341" y="374"/>
                  </a:cubicBezTo>
                  <a:cubicBezTo>
                    <a:pt x="343" y="404"/>
                    <a:pt x="343" y="404"/>
                    <a:pt x="343" y="404"/>
                  </a:cubicBezTo>
                  <a:cubicBezTo>
                    <a:pt x="394" y="416"/>
                    <a:pt x="394" y="416"/>
                    <a:pt x="394" y="416"/>
                  </a:cubicBezTo>
                  <a:cubicBezTo>
                    <a:pt x="395" y="400"/>
                    <a:pt x="395" y="400"/>
                    <a:pt x="395" y="400"/>
                  </a:cubicBezTo>
                  <a:cubicBezTo>
                    <a:pt x="395" y="400"/>
                    <a:pt x="394" y="398"/>
                    <a:pt x="395" y="395"/>
                  </a:cubicBezTo>
                  <a:cubicBezTo>
                    <a:pt x="395" y="395"/>
                    <a:pt x="395" y="395"/>
                    <a:pt x="395" y="395"/>
                  </a:cubicBezTo>
                  <a:cubicBezTo>
                    <a:pt x="402" y="1282"/>
                    <a:pt x="402" y="1282"/>
                    <a:pt x="402" y="1282"/>
                  </a:cubicBezTo>
                  <a:cubicBezTo>
                    <a:pt x="485" y="1281"/>
                    <a:pt x="485" y="1281"/>
                    <a:pt x="485" y="1281"/>
                  </a:cubicBezTo>
                  <a:cubicBezTo>
                    <a:pt x="443" y="389"/>
                    <a:pt x="443" y="389"/>
                    <a:pt x="443" y="389"/>
                  </a:cubicBezTo>
                  <a:cubicBezTo>
                    <a:pt x="445" y="391"/>
                    <a:pt x="445" y="394"/>
                    <a:pt x="444" y="397"/>
                  </a:cubicBezTo>
                  <a:cubicBezTo>
                    <a:pt x="442" y="400"/>
                    <a:pt x="444" y="399"/>
                    <a:pt x="444" y="399"/>
                  </a:cubicBezTo>
                  <a:cubicBezTo>
                    <a:pt x="463" y="382"/>
                    <a:pt x="463" y="382"/>
                    <a:pt x="463" y="382"/>
                  </a:cubicBezTo>
                  <a:cubicBezTo>
                    <a:pt x="463" y="382"/>
                    <a:pt x="463" y="382"/>
                    <a:pt x="463" y="382"/>
                  </a:cubicBezTo>
                  <a:cubicBezTo>
                    <a:pt x="464" y="382"/>
                    <a:pt x="464" y="382"/>
                    <a:pt x="464" y="382"/>
                  </a:cubicBezTo>
                  <a:cubicBezTo>
                    <a:pt x="463" y="382"/>
                    <a:pt x="463" y="382"/>
                    <a:pt x="463" y="382"/>
                  </a:cubicBezTo>
                  <a:cubicBezTo>
                    <a:pt x="464" y="382"/>
                    <a:pt x="464" y="382"/>
                    <a:pt x="464" y="382"/>
                  </a:cubicBezTo>
                  <a:cubicBezTo>
                    <a:pt x="465" y="383"/>
                    <a:pt x="465" y="383"/>
                    <a:pt x="465" y="383"/>
                  </a:cubicBezTo>
                  <a:cubicBezTo>
                    <a:pt x="465" y="383"/>
                    <a:pt x="610" y="711"/>
                    <a:pt x="632" y="765"/>
                  </a:cubicBezTo>
                  <a:cubicBezTo>
                    <a:pt x="655" y="819"/>
                    <a:pt x="655" y="808"/>
                    <a:pt x="655" y="79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ea typeface="ＭＳ Ｐゴシック" charset="-128"/>
              </a:endParaRPr>
            </a:p>
          </p:txBody>
        </p:sp>
        <p:sp>
          <p:nvSpPr>
            <p:cNvPr id="207978" name="Freeform 107"/>
            <p:cNvSpPr>
              <a:spLocks/>
            </p:cNvSpPr>
            <p:nvPr/>
          </p:nvSpPr>
          <p:spPr bwMode="gray">
            <a:xfrm>
              <a:off x="2109" y="1888"/>
              <a:ext cx="231" cy="443"/>
            </a:xfrm>
            <a:custGeom>
              <a:avLst/>
              <a:gdLst>
                <a:gd name="T0" fmla="*/ 27 w 671"/>
                <a:gd name="T1" fmla="*/ 33 h 1282"/>
                <a:gd name="T2" fmla="*/ 26 w 671"/>
                <a:gd name="T3" fmla="*/ 30 h 1282"/>
                <a:gd name="T4" fmla="*/ 22 w 671"/>
                <a:gd name="T5" fmla="*/ 19 h 1282"/>
                <a:gd name="T6" fmla="*/ 21 w 671"/>
                <a:gd name="T7" fmla="*/ 18 h 1282"/>
                <a:gd name="T8" fmla="*/ 19 w 671"/>
                <a:gd name="T9" fmla="*/ 15 h 1282"/>
                <a:gd name="T10" fmla="*/ 19 w 671"/>
                <a:gd name="T11" fmla="*/ 15 h 1282"/>
                <a:gd name="T12" fmla="*/ 20 w 671"/>
                <a:gd name="T13" fmla="*/ 14 h 1282"/>
                <a:gd name="T14" fmla="*/ 20 w 671"/>
                <a:gd name="T15" fmla="*/ 13 h 1282"/>
                <a:gd name="T16" fmla="*/ 20 w 671"/>
                <a:gd name="T17" fmla="*/ 13 h 1282"/>
                <a:gd name="T18" fmla="*/ 20 w 671"/>
                <a:gd name="T19" fmla="*/ 13 h 1282"/>
                <a:gd name="T20" fmla="*/ 21 w 671"/>
                <a:gd name="T21" fmla="*/ 12 h 1282"/>
                <a:gd name="T22" fmla="*/ 21 w 671"/>
                <a:gd name="T23" fmla="*/ 11 h 1282"/>
                <a:gd name="T24" fmla="*/ 22 w 671"/>
                <a:gd name="T25" fmla="*/ 10 h 1282"/>
                <a:gd name="T26" fmla="*/ 26 w 671"/>
                <a:gd name="T27" fmla="*/ 2 h 1282"/>
                <a:gd name="T28" fmla="*/ 23 w 671"/>
                <a:gd name="T29" fmla="*/ 6 h 1282"/>
                <a:gd name="T30" fmla="*/ 20 w 671"/>
                <a:gd name="T31" fmla="*/ 10 h 1282"/>
                <a:gd name="T32" fmla="*/ 20 w 671"/>
                <a:gd name="T33" fmla="*/ 11 h 1282"/>
                <a:gd name="T34" fmla="*/ 19 w 671"/>
                <a:gd name="T35" fmla="*/ 12 h 1282"/>
                <a:gd name="T36" fmla="*/ 19 w 671"/>
                <a:gd name="T37" fmla="*/ 13 h 1282"/>
                <a:gd name="T38" fmla="*/ 19 w 671"/>
                <a:gd name="T39" fmla="*/ 13 h 1282"/>
                <a:gd name="T40" fmla="*/ 20 w 671"/>
                <a:gd name="T41" fmla="*/ 13 h 1282"/>
                <a:gd name="T42" fmla="*/ 19 w 671"/>
                <a:gd name="T43" fmla="*/ 13 h 1282"/>
                <a:gd name="T44" fmla="*/ 18 w 671"/>
                <a:gd name="T45" fmla="*/ 13 h 1282"/>
                <a:gd name="T46" fmla="*/ 17 w 671"/>
                <a:gd name="T47" fmla="*/ 13 h 1282"/>
                <a:gd name="T48" fmla="*/ 15 w 671"/>
                <a:gd name="T49" fmla="*/ 12 h 1282"/>
                <a:gd name="T50" fmla="*/ 15 w 671"/>
                <a:gd name="T51" fmla="*/ 12 h 1282"/>
                <a:gd name="T52" fmla="*/ 1 w 671"/>
                <a:gd name="T53" fmla="*/ 8 h 1282"/>
                <a:gd name="T54" fmla="*/ 2 w 671"/>
                <a:gd name="T55" fmla="*/ 9 h 1282"/>
                <a:gd name="T56" fmla="*/ 14 w 671"/>
                <a:gd name="T57" fmla="*/ 14 h 1282"/>
                <a:gd name="T58" fmla="*/ 14 w 671"/>
                <a:gd name="T59" fmla="*/ 14 h 1282"/>
                <a:gd name="T60" fmla="*/ 14 w 671"/>
                <a:gd name="T61" fmla="*/ 16 h 1282"/>
                <a:gd name="T62" fmla="*/ 14 w 671"/>
                <a:gd name="T63" fmla="*/ 17 h 1282"/>
                <a:gd name="T64" fmla="*/ 16 w 671"/>
                <a:gd name="T65" fmla="*/ 17 h 1282"/>
                <a:gd name="T66" fmla="*/ 16 w 671"/>
                <a:gd name="T67" fmla="*/ 17 h 1282"/>
                <a:gd name="T68" fmla="*/ 16 w 671"/>
                <a:gd name="T69" fmla="*/ 16 h 1282"/>
                <a:gd name="T70" fmla="*/ 16 w 671"/>
                <a:gd name="T71" fmla="*/ 16 h 1282"/>
                <a:gd name="T72" fmla="*/ 17 w 671"/>
                <a:gd name="T73" fmla="*/ 53 h 1282"/>
                <a:gd name="T74" fmla="*/ 20 w 671"/>
                <a:gd name="T75" fmla="*/ 53 h 1282"/>
                <a:gd name="T76" fmla="*/ 18 w 671"/>
                <a:gd name="T77" fmla="*/ 16 h 1282"/>
                <a:gd name="T78" fmla="*/ 18 w 671"/>
                <a:gd name="T79" fmla="*/ 16 h 1282"/>
                <a:gd name="T80" fmla="*/ 18 w 671"/>
                <a:gd name="T81" fmla="*/ 17 h 1282"/>
                <a:gd name="T82" fmla="*/ 19 w 671"/>
                <a:gd name="T83" fmla="*/ 16 h 1282"/>
                <a:gd name="T84" fmla="*/ 19 w 671"/>
                <a:gd name="T85" fmla="*/ 16 h 1282"/>
                <a:gd name="T86" fmla="*/ 19 w 671"/>
                <a:gd name="T87" fmla="*/ 16 h 1282"/>
                <a:gd name="T88" fmla="*/ 19 w 671"/>
                <a:gd name="T89" fmla="*/ 16 h 1282"/>
                <a:gd name="T90" fmla="*/ 19 w 671"/>
                <a:gd name="T91" fmla="*/ 16 h 1282"/>
                <a:gd name="T92" fmla="*/ 19 w 671"/>
                <a:gd name="T93" fmla="*/ 16 h 1282"/>
                <a:gd name="T94" fmla="*/ 26 w 671"/>
                <a:gd name="T95" fmla="*/ 31 h 1282"/>
                <a:gd name="T96" fmla="*/ 27 w 671"/>
                <a:gd name="T97" fmla="*/ 33 h 128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71"/>
                <a:gd name="T148" fmla="*/ 0 h 1282"/>
                <a:gd name="T149" fmla="*/ 671 w 671"/>
                <a:gd name="T150" fmla="*/ 1282 h 128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71" h="1282">
                  <a:moveTo>
                    <a:pt x="655" y="793"/>
                  </a:moveTo>
                  <a:cubicBezTo>
                    <a:pt x="655" y="779"/>
                    <a:pt x="648" y="764"/>
                    <a:pt x="640" y="739"/>
                  </a:cubicBezTo>
                  <a:cubicBezTo>
                    <a:pt x="632" y="715"/>
                    <a:pt x="537" y="469"/>
                    <a:pt x="530" y="452"/>
                  </a:cubicBezTo>
                  <a:cubicBezTo>
                    <a:pt x="523" y="434"/>
                    <a:pt x="516" y="435"/>
                    <a:pt x="516" y="435"/>
                  </a:cubicBezTo>
                  <a:cubicBezTo>
                    <a:pt x="476" y="350"/>
                    <a:pt x="476" y="350"/>
                    <a:pt x="476" y="350"/>
                  </a:cubicBezTo>
                  <a:cubicBezTo>
                    <a:pt x="474" y="352"/>
                    <a:pt x="474" y="352"/>
                    <a:pt x="474" y="352"/>
                  </a:cubicBezTo>
                  <a:cubicBezTo>
                    <a:pt x="476" y="351"/>
                    <a:pt x="477" y="349"/>
                    <a:pt x="479" y="348"/>
                  </a:cubicBezTo>
                  <a:cubicBezTo>
                    <a:pt x="485" y="342"/>
                    <a:pt x="483" y="340"/>
                    <a:pt x="483" y="327"/>
                  </a:cubicBezTo>
                  <a:cubicBezTo>
                    <a:pt x="483" y="324"/>
                    <a:pt x="483" y="322"/>
                    <a:pt x="482" y="321"/>
                  </a:cubicBezTo>
                  <a:cubicBezTo>
                    <a:pt x="483" y="323"/>
                    <a:pt x="483" y="325"/>
                    <a:pt x="483" y="325"/>
                  </a:cubicBezTo>
                  <a:cubicBezTo>
                    <a:pt x="504" y="290"/>
                    <a:pt x="504" y="290"/>
                    <a:pt x="504" y="290"/>
                  </a:cubicBezTo>
                  <a:cubicBezTo>
                    <a:pt x="504" y="290"/>
                    <a:pt x="509" y="281"/>
                    <a:pt x="518" y="266"/>
                  </a:cubicBezTo>
                  <a:cubicBezTo>
                    <a:pt x="525" y="256"/>
                    <a:pt x="531" y="254"/>
                    <a:pt x="536" y="244"/>
                  </a:cubicBezTo>
                  <a:cubicBezTo>
                    <a:pt x="569" y="190"/>
                    <a:pt x="618" y="103"/>
                    <a:pt x="639" y="61"/>
                  </a:cubicBezTo>
                  <a:cubicBezTo>
                    <a:pt x="671" y="0"/>
                    <a:pt x="620" y="55"/>
                    <a:pt x="562" y="132"/>
                  </a:cubicBezTo>
                  <a:cubicBezTo>
                    <a:pt x="504" y="209"/>
                    <a:pt x="481" y="241"/>
                    <a:pt x="481" y="241"/>
                  </a:cubicBezTo>
                  <a:cubicBezTo>
                    <a:pt x="480" y="278"/>
                    <a:pt x="480" y="278"/>
                    <a:pt x="480" y="278"/>
                  </a:cubicBezTo>
                  <a:cubicBezTo>
                    <a:pt x="480" y="278"/>
                    <a:pt x="477" y="283"/>
                    <a:pt x="470" y="292"/>
                  </a:cubicBezTo>
                  <a:cubicBezTo>
                    <a:pt x="463" y="301"/>
                    <a:pt x="462" y="312"/>
                    <a:pt x="462" y="312"/>
                  </a:cubicBezTo>
                  <a:cubicBezTo>
                    <a:pt x="462" y="312"/>
                    <a:pt x="469" y="313"/>
                    <a:pt x="475" y="315"/>
                  </a:cubicBezTo>
                  <a:cubicBezTo>
                    <a:pt x="479" y="315"/>
                    <a:pt x="481" y="318"/>
                    <a:pt x="482" y="321"/>
                  </a:cubicBezTo>
                  <a:cubicBezTo>
                    <a:pt x="478" y="314"/>
                    <a:pt x="468" y="313"/>
                    <a:pt x="462" y="313"/>
                  </a:cubicBezTo>
                  <a:cubicBezTo>
                    <a:pt x="455" y="313"/>
                    <a:pt x="451" y="318"/>
                    <a:pt x="451" y="318"/>
                  </a:cubicBezTo>
                  <a:cubicBezTo>
                    <a:pt x="451" y="318"/>
                    <a:pt x="440" y="314"/>
                    <a:pt x="422" y="309"/>
                  </a:cubicBezTo>
                  <a:cubicBezTo>
                    <a:pt x="410" y="305"/>
                    <a:pt x="394" y="300"/>
                    <a:pt x="376" y="294"/>
                  </a:cubicBezTo>
                  <a:cubicBezTo>
                    <a:pt x="370" y="293"/>
                    <a:pt x="367" y="288"/>
                    <a:pt x="360" y="286"/>
                  </a:cubicBezTo>
                  <a:cubicBezTo>
                    <a:pt x="247" y="252"/>
                    <a:pt x="65" y="200"/>
                    <a:pt x="38" y="193"/>
                  </a:cubicBezTo>
                  <a:cubicBezTo>
                    <a:pt x="0" y="184"/>
                    <a:pt x="38" y="211"/>
                    <a:pt x="51" y="216"/>
                  </a:cubicBezTo>
                  <a:cubicBezTo>
                    <a:pt x="65" y="222"/>
                    <a:pt x="351" y="337"/>
                    <a:pt x="351" y="337"/>
                  </a:cubicBezTo>
                  <a:cubicBezTo>
                    <a:pt x="352" y="336"/>
                    <a:pt x="352" y="336"/>
                    <a:pt x="352" y="336"/>
                  </a:cubicBezTo>
                  <a:cubicBezTo>
                    <a:pt x="341" y="374"/>
                    <a:pt x="341" y="374"/>
                    <a:pt x="341" y="374"/>
                  </a:cubicBezTo>
                  <a:cubicBezTo>
                    <a:pt x="343" y="404"/>
                    <a:pt x="343" y="404"/>
                    <a:pt x="343" y="404"/>
                  </a:cubicBezTo>
                  <a:cubicBezTo>
                    <a:pt x="394" y="416"/>
                    <a:pt x="394" y="416"/>
                    <a:pt x="394" y="416"/>
                  </a:cubicBezTo>
                  <a:cubicBezTo>
                    <a:pt x="395" y="400"/>
                    <a:pt x="395" y="400"/>
                    <a:pt x="395" y="400"/>
                  </a:cubicBezTo>
                  <a:cubicBezTo>
                    <a:pt x="395" y="400"/>
                    <a:pt x="394" y="398"/>
                    <a:pt x="395" y="395"/>
                  </a:cubicBezTo>
                  <a:cubicBezTo>
                    <a:pt x="395" y="395"/>
                    <a:pt x="395" y="395"/>
                    <a:pt x="395" y="395"/>
                  </a:cubicBezTo>
                  <a:cubicBezTo>
                    <a:pt x="402" y="1282"/>
                    <a:pt x="402" y="1282"/>
                    <a:pt x="402" y="1282"/>
                  </a:cubicBezTo>
                  <a:cubicBezTo>
                    <a:pt x="485" y="1281"/>
                    <a:pt x="485" y="1281"/>
                    <a:pt x="485" y="1281"/>
                  </a:cubicBezTo>
                  <a:cubicBezTo>
                    <a:pt x="443" y="389"/>
                    <a:pt x="443" y="389"/>
                    <a:pt x="443" y="389"/>
                  </a:cubicBezTo>
                  <a:cubicBezTo>
                    <a:pt x="445" y="391"/>
                    <a:pt x="445" y="394"/>
                    <a:pt x="444" y="397"/>
                  </a:cubicBezTo>
                  <a:cubicBezTo>
                    <a:pt x="442" y="400"/>
                    <a:pt x="444" y="399"/>
                    <a:pt x="444" y="399"/>
                  </a:cubicBezTo>
                  <a:cubicBezTo>
                    <a:pt x="463" y="382"/>
                    <a:pt x="463" y="382"/>
                    <a:pt x="463" y="382"/>
                  </a:cubicBezTo>
                  <a:cubicBezTo>
                    <a:pt x="463" y="382"/>
                    <a:pt x="463" y="382"/>
                    <a:pt x="463" y="382"/>
                  </a:cubicBezTo>
                  <a:cubicBezTo>
                    <a:pt x="464" y="382"/>
                    <a:pt x="464" y="382"/>
                    <a:pt x="464" y="382"/>
                  </a:cubicBezTo>
                  <a:cubicBezTo>
                    <a:pt x="463" y="382"/>
                    <a:pt x="463" y="382"/>
                    <a:pt x="463" y="382"/>
                  </a:cubicBezTo>
                  <a:cubicBezTo>
                    <a:pt x="464" y="382"/>
                    <a:pt x="464" y="382"/>
                    <a:pt x="464" y="382"/>
                  </a:cubicBezTo>
                  <a:cubicBezTo>
                    <a:pt x="465" y="383"/>
                    <a:pt x="465" y="383"/>
                    <a:pt x="465" y="383"/>
                  </a:cubicBezTo>
                  <a:cubicBezTo>
                    <a:pt x="465" y="383"/>
                    <a:pt x="610" y="711"/>
                    <a:pt x="632" y="765"/>
                  </a:cubicBezTo>
                  <a:cubicBezTo>
                    <a:pt x="655" y="819"/>
                    <a:pt x="655" y="808"/>
                    <a:pt x="655" y="79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ea typeface="ＭＳ Ｐゴシック" charset="-128"/>
              </a:endParaRPr>
            </a:p>
          </p:txBody>
        </p:sp>
      </p:grpSp>
      <p:grpSp>
        <p:nvGrpSpPr>
          <p:cNvPr id="207979" name="Group 108"/>
          <p:cNvGrpSpPr>
            <a:grpSpLocks/>
          </p:cNvGrpSpPr>
          <p:nvPr/>
        </p:nvGrpSpPr>
        <p:grpSpPr bwMode="auto">
          <a:xfrm>
            <a:off x="3635375" y="3752850"/>
            <a:ext cx="573088" cy="771525"/>
            <a:chOff x="2109" y="1842"/>
            <a:chExt cx="363" cy="489"/>
          </a:xfrm>
        </p:grpSpPr>
        <p:sp>
          <p:nvSpPr>
            <p:cNvPr id="207980" name="Freeform 109"/>
            <p:cNvSpPr>
              <a:spLocks/>
            </p:cNvSpPr>
            <p:nvPr/>
          </p:nvSpPr>
          <p:spPr bwMode="gray">
            <a:xfrm>
              <a:off x="2259" y="1842"/>
              <a:ext cx="213" cy="409"/>
            </a:xfrm>
            <a:custGeom>
              <a:avLst/>
              <a:gdLst>
                <a:gd name="T0" fmla="*/ 21 w 671"/>
                <a:gd name="T1" fmla="*/ 26 h 1282"/>
                <a:gd name="T2" fmla="*/ 20 w 671"/>
                <a:gd name="T3" fmla="*/ 24 h 1282"/>
                <a:gd name="T4" fmla="*/ 17 w 671"/>
                <a:gd name="T5" fmla="*/ 15 h 1282"/>
                <a:gd name="T6" fmla="*/ 17 w 671"/>
                <a:gd name="T7" fmla="*/ 14 h 1282"/>
                <a:gd name="T8" fmla="*/ 15 w 671"/>
                <a:gd name="T9" fmla="*/ 11 h 1282"/>
                <a:gd name="T10" fmla="*/ 15 w 671"/>
                <a:gd name="T11" fmla="*/ 11 h 1282"/>
                <a:gd name="T12" fmla="*/ 15 w 671"/>
                <a:gd name="T13" fmla="*/ 11 h 1282"/>
                <a:gd name="T14" fmla="*/ 16 w 671"/>
                <a:gd name="T15" fmla="*/ 11 h 1282"/>
                <a:gd name="T16" fmla="*/ 16 w 671"/>
                <a:gd name="T17" fmla="*/ 11 h 1282"/>
                <a:gd name="T18" fmla="*/ 16 w 671"/>
                <a:gd name="T19" fmla="*/ 11 h 1282"/>
                <a:gd name="T20" fmla="*/ 16 w 671"/>
                <a:gd name="T21" fmla="*/ 10 h 1282"/>
                <a:gd name="T22" fmla="*/ 17 w 671"/>
                <a:gd name="T23" fmla="*/ 9 h 1282"/>
                <a:gd name="T24" fmla="*/ 17 w 671"/>
                <a:gd name="T25" fmla="*/ 8 h 1282"/>
                <a:gd name="T26" fmla="*/ 20 w 671"/>
                <a:gd name="T27" fmla="*/ 2 h 1282"/>
                <a:gd name="T28" fmla="*/ 18 w 671"/>
                <a:gd name="T29" fmla="*/ 4 h 1282"/>
                <a:gd name="T30" fmla="*/ 16 w 671"/>
                <a:gd name="T31" fmla="*/ 8 h 1282"/>
                <a:gd name="T32" fmla="*/ 15 w 671"/>
                <a:gd name="T33" fmla="*/ 9 h 1282"/>
                <a:gd name="T34" fmla="*/ 15 w 671"/>
                <a:gd name="T35" fmla="*/ 10 h 1282"/>
                <a:gd name="T36" fmla="*/ 15 w 671"/>
                <a:gd name="T37" fmla="*/ 10 h 1282"/>
                <a:gd name="T38" fmla="*/ 15 w 671"/>
                <a:gd name="T39" fmla="*/ 10 h 1282"/>
                <a:gd name="T40" fmla="*/ 16 w 671"/>
                <a:gd name="T41" fmla="*/ 11 h 1282"/>
                <a:gd name="T42" fmla="*/ 15 w 671"/>
                <a:gd name="T43" fmla="*/ 10 h 1282"/>
                <a:gd name="T44" fmla="*/ 14 w 671"/>
                <a:gd name="T45" fmla="*/ 10 h 1282"/>
                <a:gd name="T46" fmla="*/ 14 w 671"/>
                <a:gd name="T47" fmla="*/ 10 h 1282"/>
                <a:gd name="T48" fmla="*/ 12 w 671"/>
                <a:gd name="T49" fmla="*/ 10 h 1282"/>
                <a:gd name="T50" fmla="*/ 11 w 671"/>
                <a:gd name="T51" fmla="*/ 9 h 1282"/>
                <a:gd name="T52" fmla="*/ 1 w 671"/>
                <a:gd name="T53" fmla="*/ 6 h 1282"/>
                <a:gd name="T54" fmla="*/ 2 w 671"/>
                <a:gd name="T55" fmla="*/ 7 h 1282"/>
                <a:gd name="T56" fmla="*/ 11 w 671"/>
                <a:gd name="T57" fmla="*/ 11 h 1282"/>
                <a:gd name="T58" fmla="*/ 11 w 671"/>
                <a:gd name="T59" fmla="*/ 11 h 1282"/>
                <a:gd name="T60" fmla="*/ 11 w 671"/>
                <a:gd name="T61" fmla="*/ 12 h 1282"/>
                <a:gd name="T62" fmla="*/ 11 w 671"/>
                <a:gd name="T63" fmla="*/ 13 h 1282"/>
                <a:gd name="T64" fmla="*/ 13 w 671"/>
                <a:gd name="T65" fmla="*/ 13 h 1282"/>
                <a:gd name="T66" fmla="*/ 13 w 671"/>
                <a:gd name="T67" fmla="*/ 13 h 1282"/>
                <a:gd name="T68" fmla="*/ 13 w 671"/>
                <a:gd name="T69" fmla="*/ 13 h 1282"/>
                <a:gd name="T70" fmla="*/ 13 w 671"/>
                <a:gd name="T71" fmla="*/ 13 h 1282"/>
                <a:gd name="T72" fmla="*/ 13 w 671"/>
                <a:gd name="T73" fmla="*/ 41 h 1282"/>
                <a:gd name="T74" fmla="*/ 16 w 671"/>
                <a:gd name="T75" fmla="*/ 41 h 1282"/>
                <a:gd name="T76" fmla="*/ 14 w 671"/>
                <a:gd name="T77" fmla="*/ 13 h 1282"/>
                <a:gd name="T78" fmla="*/ 14 w 671"/>
                <a:gd name="T79" fmla="*/ 13 h 1282"/>
                <a:gd name="T80" fmla="*/ 14 w 671"/>
                <a:gd name="T81" fmla="*/ 13 h 1282"/>
                <a:gd name="T82" fmla="*/ 15 w 671"/>
                <a:gd name="T83" fmla="*/ 12 h 1282"/>
                <a:gd name="T84" fmla="*/ 15 w 671"/>
                <a:gd name="T85" fmla="*/ 12 h 1282"/>
                <a:gd name="T86" fmla="*/ 15 w 671"/>
                <a:gd name="T87" fmla="*/ 12 h 1282"/>
                <a:gd name="T88" fmla="*/ 15 w 671"/>
                <a:gd name="T89" fmla="*/ 12 h 1282"/>
                <a:gd name="T90" fmla="*/ 15 w 671"/>
                <a:gd name="T91" fmla="*/ 12 h 1282"/>
                <a:gd name="T92" fmla="*/ 15 w 671"/>
                <a:gd name="T93" fmla="*/ 12 h 1282"/>
                <a:gd name="T94" fmla="*/ 20 w 671"/>
                <a:gd name="T95" fmla="*/ 25 h 1282"/>
                <a:gd name="T96" fmla="*/ 21 w 671"/>
                <a:gd name="T97" fmla="*/ 26 h 128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71"/>
                <a:gd name="T148" fmla="*/ 0 h 1282"/>
                <a:gd name="T149" fmla="*/ 671 w 671"/>
                <a:gd name="T150" fmla="*/ 1282 h 128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71" h="1282">
                  <a:moveTo>
                    <a:pt x="655" y="793"/>
                  </a:moveTo>
                  <a:cubicBezTo>
                    <a:pt x="655" y="779"/>
                    <a:pt x="648" y="764"/>
                    <a:pt x="640" y="739"/>
                  </a:cubicBezTo>
                  <a:cubicBezTo>
                    <a:pt x="632" y="715"/>
                    <a:pt x="537" y="469"/>
                    <a:pt x="530" y="452"/>
                  </a:cubicBezTo>
                  <a:cubicBezTo>
                    <a:pt x="523" y="434"/>
                    <a:pt x="516" y="435"/>
                    <a:pt x="516" y="435"/>
                  </a:cubicBezTo>
                  <a:cubicBezTo>
                    <a:pt x="476" y="350"/>
                    <a:pt x="476" y="350"/>
                    <a:pt x="476" y="350"/>
                  </a:cubicBezTo>
                  <a:cubicBezTo>
                    <a:pt x="474" y="352"/>
                    <a:pt x="474" y="352"/>
                    <a:pt x="474" y="352"/>
                  </a:cubicBezTo>
                  <a:cubicBezTo>
                    <a:pt x="476" y="351"/>
                    <a:pt x="477" y="349"/>
                    <a:pt x="479" y="348"/>
                  </a:cubicBezTo>
                  <a:cubicBezTo>
                    <a:pt x="485" y="342"/>
                    <a:pt x="483" y="340"/>
                    <a:pt x="483" y="327"/>
                  </a:cubicBezTo>
                  <a:cubicBezTo>
                    <a:pt x="483" y="324"/>
                    <a:pt x="483" y="322"/>
                    <a:pt x="482" y="321"/>
                  </a:cubicBezTo>
                  <a:cubicBezTo>
                    <a:pt x="483" y="323"/>
                    <a:pt x="483" y="325"/>
                    <a:pt x="483" y="325"/>
                  </a:cubicBezTo>
                  <a:cubicBezTo>
                    <a:pt x="504" y="290"/>
                    <a:pt x="504" y="290"/>
                    <a:pt x="504" y="290"/>
                  </a:cubicBezTo>
                  <a:cubicBezTo>
                    <a:pt x="504" y="290"/>
                    <a:pt x="509" y="281"/>
                    <a:pt x="518" y="266"/>
                  </a:cubicBezTo>
                  <a:cubicBezTo>
                    <a:pt x="525" y="256"/>
                    <a:pt x="531" y="254"/>
                    <a:pt x="536" y="244"/>
                  </a:cubicBezTo>
                  <a:cubicBezTo>
                    <a:pt x="569" y="190"/>
                    <a:pt x="618" y="103"/>
                    <a:pt x="639" y="61"/>
                  </a:cubicBezTo>
                  <a:cubicBezTo>
                    <a:pt x="671" y="0"/>
                    <a:pt x="620" y="55"/>
                    <a:pt x="562" y="132"/>
                  </a:cubicBezTo>
                  <a:cubicBezTo>
                    <a:pt x="504" y="209"/>
                    <a:pt x="481" y="241"/>
                    <a:pt x="481" y="241"/>
                  </a:cubicBezTo>
                  <a:cubicBezTo>
                    <a:pt x="480" y="278"/>
                    <a:pt x="480" y="278"/>
                    <a:pt x="480" y="278"/>
                  </a:cubicBezTo>
                  <a:cubicBezTo>
                    <a:pt x="480" y="278"/>
                    <a:pt x="477" y="283"/>
                    <a:pt x="470" y="292"/>
                  </a:cubicBezTo>
                  <a:cubicBezTo>
                    <a:pt x="463" y="301"/>
                    <a:pt x="462" y="312"/>
                    <a:pt x="462" y="312"/>
                  </a:cubicBezTo>
                  <a:cubicBezTo>
                    <a:pt x="462" y="312"/>
                    <a:pt x="469" y="313"/>
                    <a:pt x="475" y="315"/>
                  </a:cubicBezTo>
                  <a:cubicBezTo>
                    <a:pt x="479" y="315"/>
                    <a:pt x="481" y="318"/>
                    <a:pt x="482" y="321"/>
                  </a:cubicBezTo>
                  <a:cubicBezTo>
                    <a:pt x="478" y="314"/>
                    <a:pt x="468" y="313"/>
                    <a:pt x="462" y="313"/>
                  </a:cubicBezTo>
                  <a:cubicBezTo>
                    <a:pt x="455" y="313"/>
                    <a:pt x="451" y="318"/>
                    <a:pt x="451" y="318"/>
                  </a:cubicBezTo>
                  <a:cubicBezTo>
                    <a:pt x="451" y="318"/>
                    <a:pt x="440" y="314"/>
                    <a:pt x="422" y="309"/>
                  </a:cubicBezTo>
                  <a:cubicBezTo>
                    <a:pt x="410" y="305"/>
                    <a:pt x="394" y="300"/>
                    <a:pt x="376" y="294"/>
                  </a:cubicBezTo>
                  <a:cubicBezTo>
                    <a:pt x="370" y="293"/>
                    <a:pt x="367" y="288"/>
                    <a:pt x="360" y="286"/>
                  </a:cubicBezTo>
                  <a:cubicBezTo>
                    <a:pt x="247" y="252"/>
                    <a:pt x="65" y="200"/>
                    <a:pt x="38" y="193"/>
                  </a:cubicBezTo>
                  <a:cubicBezTo>
                    <a:pt x="0" y="184"/>
                    <a:pt x="38" y="211"/>
                    <a:pt x="51" y="216"/>
                  </a:cubicBezTo>
                  <a:cubicBezTo>
                    <a:pt x="65" y="222"/>
                    <a:pt x="351" y="337"/>
                    <a:pt x="351" y="337"/>
                  </a:cubicBezTo>
                  <a:cubicBezTo>
                    <a:pt x="352" y="336"/>
                    <a:pt x="352" y="336"/>
                    <a:pt x="352" y="336"/>
                  </a:cubicBezTo>
                  <a:cubicBezTo>
                    <a:pt x="341" y="374"/>
                    <a:pt x="341" y="374"/>
                    <a:pt x="341" y="374"/>
                  </a:cubicBezTo>
                  <a:cubicBezTo>
                    <a:pt x="343" y="404"/>
                    <a:pt x="343" y="404"/>
                    <a:pt x="343" y="404"/>
                  </a:cubicBezTo>
                  <a:cubicBezTo>
                    <a:pt x="394" y="416"/>
                    <a:pt x="394" y="416"/>
                    <a:pt x="394" y="416"/>
                  </a:cubicBezTo>
                  <a:cubicBezTo>
                    <a:pt x="395" y="400"/>
                    <a:pt x="395" y="400"/>
                    <a:pt x="395" y="400"/>
                  </a:cubicBezTo>
                  <a:cubicBezTo>
                    <a:pt x="395" y="400"/>
                    <a:pt x="394" y="398"/>
                    <a:pt x="395" y="395"/>
                  </a:cubicBezTo>
                  <a:cubicBezTo>
                    <a:pt x="395" y="395"/>
                    <a:pt x="395" y="395"/>
                    <a:pt x="395" y="395"/>
                  </a:cubicBezTo>
                  <a:cubicBezTo>
                    <a:pt x="402" y="1282"/>
                    <a:pt x="402" y="1282"/>
                    <a:pt x="402" y="1282"/>
                  </a:cubicBezTo>
                  <a:cubicBezTo>
                    <a:pt x="485" y="1281"/>
                    <a:pt x="485" y="1281"/>
                    <a:pt x="485" y="1281"/>
                  </a:cubicBezTo>
                  <a:cubicBezTo>
                    <a:pt x="443" y="389"/>
                    <a:pt x="443" y="389"/>
                    <a:pt x="443" y="389"/>
                  </a:cubicBezTo>
                  <a:cubicBezTo>
                    <a:pt x="445" y="391"/>
                    <a:pt x="445" y="394"/>
                    <a:pt x="444" y="397"/>
                  </a:cubicBezTo>
                  <a:cubicBezTo>
                    <a:pt x="442" y="400"/>
                    <a:pt x="444" y="399"/>
                    <a:pt x="444" y="399"/>
                  </a:cubicBezTo>
                  <a:cubicBezTo>
                    <a:pt x="463" y="382"/>
                    <a:pt x="463" y="382"/>
                    <a:pt x="463" y="382"/>
                  </a:cubicBezTo>
                  <a:cubicBezTo>
                    <a:pt x="463" y="382"/>
                    <a:pt x="463" y="382"/>
                    <a:pt x="463" y="382"/>
                  </a:cubicBezTo>
                  <a:cubicBezTo>
                    <a:pt x="464" y="382"/>
                    <a:pt x="464" y="382"/>
                    <a:pt x="464" y="382"/>
                  </a:cubicBezTo>
                  <a:cubicBezTo>
                    <a:pt x="463" y="382"/>
                    <a:pt x="463" y="382"/>
                    <a:pt x="463" y="382"/>
                  </a:cubicBezTo>
                  <a:cubicBezTo>
                    <a:pt x="464" y="382"/>
                    <a:pt x="464" y="382"/>
                    <a:pt x="464" y="382"/>
                  </a:cubicBezTo>
                  <a:cubicBezTo>
                    <a:pt x="465" y="383"/>
                    <a:pt x="465" y="383"/>
                    <a:pt x="465" y="383"/>
                  </a:cubicBezTo>
                  <a:cubicBezTo>
                    <a:pt x="465" y="383"/>
                    <a:pt x="610" y="711"/>
                    <a:pt x="632" y="765"/>
                  </a:cubicBezTo>
                  <a:cubicBezTo>
                    <a:pt x="655" y="819"/>
                    <a:pt x="655" y="808"/>
                    <a:pt x="655" y="79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ea typeface="ＭＳ Ｐゴシック" charset="-128"/>
              </a:endParaRPr>
            </a:p>
          </p:txBody>
        </p:sp>
        <p:sp>
          <p:nvSpPr>
            <p:cNvPr id="207981" name="Freeform 110"/>
            <p:cNvSpPr>
              <a:spLocks/>
            </p:cNvSpPr>
            <p:nvPr/>
          </p:nvSpPr>
          <p:spPr bwMode="gray">
            <a:xfrm>
              <a:off x="2200" y="1888"/>
              <a:ext cx="184" cy="352"/>
            </a:xfrm>
            <a:custGeom>
              <a:avLst/>
              <a:gdLst>
                <a:gd name="T0" fmla="*/ 13 w 671"/>
                <a:gd name="T1" fmla="*/ 16 h 1282"/>
                <a:gd name="T2" fmla="*/ 13 w 671"/>
                <a:gd name="T3" fmla="*/ 15 h 1282"/>
                <a:gd name="T4" fmla="*/ 11 w 671"/>
                <a:gd name="T5" fmla="*/ 9 h 1282"/>
                <a:gd name="T6" fmla="*/ 11 w 671"/>
                <a:gd name="T7" fmla="*/ 9 h 1282"/>
                <a:gd name="T8" fmla="*/ 10 w 671"/>
                <a:gd name="T9" fmla="*/ 7 h 1282"/>
                <a:gd name="T10" fmla="*/ 10 w 671"/>
                <a:gd name="T11" fmla="*/ 7 h 1282"/>
                <a:gd name="T12" fmla="*/ 10 w 671"/>
                <a:gd name="T13" fmla="*/ 7 h 1282"/>
                <a:gd name="T14" fmla="*/ 10 w 671"/>
                <a:gd name="T15" fmla="*/ 7 h 1282"/>
                <a:gd name="T16" fmla="*/ 10 w 671"/>
                <a:gd name="T17" fmla="*/ 7 h 1282"/>
                <a:gd name="T18" fmla="*/ 10 w 671"/>
                <a:gd name="T19" fmla="*/ 7 h 1282"/>
                <a:gd name="T20" fmla="*/ 10 w 671"/>
                <a:gd name="T21" fmla="*/ 6 h 1282"/>
                <a:gd name="T22" fmla="*/ 11 w 671"/>
                <a:gd name="T23" fmla="*/ 5 h 1282"/>
                <a:gd name="T24" fmla="*/ 11 w 671"/>
                <a:gd name="T25" fmla="*/ 5 h 1282"/>
                <a:gd name="T26" fmla="*/ 13 w 671"/>
                <a:gd name="T27" fmla="*/ 1 h 1282"/>
                <a:gd name="T28" fmla="*/ 12 w 671"/>
                <a:gd name="T29" fmla="*/ 3 h 1282"/>
                <a:gd name="T30" fmla="*/ 10 w 671"/>
                <a:gd name="T31" fmla="*/ 5 h 1282"/>
                <a:gd name="T32" fmla="*/ 10 w 671"/>
                <a:gd name="T33" fmla="*/ 6 h 1282"/>
                <a:gd name="T34" fmla="*/ 10 w 671"/>
                <a:gd name="T35" fmla="*/ 6 h 1282"/>
                <a:gd name="T36" fmla="*/ 10 w 671"/>
                <a:gd name="T37" fmla="*/ 7 h 1282"/>
                <a:gd name="T38" fmla="*/ 10 w 671"/>
                <a:gd name="T39" fmla="*/ 7 h 1282"/>
                <a:gd name="T40" fmla="*/ 10 w 671"/>
                <a:gd name="T41" fmla="*/ 7 h 1282"/>
                <a:gd name="T42" fmla="*/ 10 w 671"/>
                <a:gd name="T43" fmla="*/ 7 h 1282"/>
                <a:gd name="T44" fmla="*/ 9 w 671"/>
                <a:gd name="T45" fmla="*/ 7 h 1282"/>
                <a:gd name="T46" fmla="*/ 9 w 671"/>
                <a:gd name="T47" fmla="*/ 6 h 1282"/>
                <a:gd name="T48" fmla="*/ 8 w 671"/>
                <a:gd name="T49" fmla="*/ 6 h 1282"/>
                <a:gd name="T50" fmla="*/ 7 w 671"/>
                <a:gd name="T51" fmla="*/ 6 h 1282"/>
                <a:gd name="T52" fmla="*/ 1 w 671"/>
                <a:gd name="T53" fmla="*/ 4 h 1282"/>
                <a:gd name="T54" fmla="*/ 1 w 671"/>
                <a:gd name="T55" fmla="*/ 4 h 1282"/>
                <a:gd name="T56" fmla="*/ 7 w 671"/>
                <a:gd name="T57" fmla="*/ 7 h 1282"/>
                <a:gd name="T58" fmla="*/ 7 w 671"/>
                <a:gd name="T59" fmla="*/ 7 h 1282"/>
                <a:gd name="T60" fmla="*/ 7 w 671"/>
                <a:gd name="T61" fmla="*/ 8 h 1282"/>
                <a:gd name="T62" fmla="*/ 7 w 671"/>
                <a:gd name="T63" fmla="*/ 8 h 1282"/>
                <a:gd name="T64" fmla="*/ 8 w 671"/>
                <a:gd name="T65" fmla="*/ 9 h 1282"/>
                <a:gd name="T66" fmla="*/ 8 w 671"/>
                <a:gd name="T67" fmla="*/ 8 h 1282"/>
                <a:gd name="T68" fmla="*/ 8 w 671"/>
                <a:gd name="T69" fmla="*/ 8 h 1282"/>
                <a:gd name="T70" fmla="*/ 8 w 671"/>
                <a:gd name="T71" fmla="*/ 8 h 1282"/>
                <a:gd name="T72" fmla="*/ 8 w 671"/>
                <a:gd name="T73" fmla="*/ 27 h 1282"/>
                <a:gd name="T74" fmla="*/ 10 w 671"/>
                <a:gd name="T75" fmla="*/ 27 h 1282"/>
                <a:gd name="T76" fmla="*/ 9 w 671"/>
                <a:gd name="T77" fmla="*/ 8 h 1282"/>
                <a:gd name="T78" fmla="*/ 9 w 671"/>
                <a:gd name="T79" fmla="*/ 8 h 1282"/>
                <a:gd name="T80" fmla="*/ 9 w 671"/>
                <a:gd name="T81" fmla="*/ 8 h 1282"/>
                <a:gd name="T82" fmla="*/ 10 w 671"/>
                <a:gd name="T83" fmla="*/ 8 h 1282"/>
                <a:gd name="T84" fmla="*/ 10 w 671"/>
                <a:gd name="T85" fmla="*/ 8 h 1282"/>
                <a:gd name="T86" fmla="*/ 10 w 671"/>
                <a:gd name="T87" fmla="*/ 8 h 1282"/>
                <a:gd name="T88" fmla="*/ 10 w 671"/>
                <a:gd name="T89" fmla="*/ 8 h 1282"/>
                <a:gd name="T90" fmla="*/ 10 w 671"/>
                <a:gd name="T91" fmla="*/ 8 h 1282"/>
                <a:gd name="T92" fmla="*/ 10 w 671"/>
                <a:gd name="T93" fmla="*/ 8 h 1282"/>
                <a:gd name="T94" fmla="*/ 13 w 671"/>
                <a:gd name="T95" fmla="*/ 16 h 1282"/>
                <a:gd name="T96" fmla="*/ 13 w 671"/>
                <a:gd name="T97" fmla="*/ 16 h 128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71"/>
                <a:gd name="T148" fmla="*/ 0 h 1282"/>
                <a:gd name="T149" fmla="*/ 671 w 671"/>
                <a:gd name="T150" fmla="*/ 1282 h 128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71" h="1282">
                  <a:moveTo>
                    <a:pt x="655" y="793"/>
                  </a:moveTo>
                  <a:cubicBezTo>
                    <a:pt x="655" y="779"/>
                    <a:pt x="648" y="764"/>
                    <a:pt x="640" y="739"/>
                  </a:cubicBezTo>
                  <a:cubicBezTo>
                    <a:pt x="632" y="715"/>
                    <a:pt x="537" y="469"/>
                    <a:pt x="530" y="452"/>
                  </a:cubicBezTo>
                  <a:cubicBezTo>
                    <a:pt x="523" y="434"/>
                    <a:pt x="516" y="435"/>
                    <a:pt x="516" y="435"/>
                  </a:cubicBezTo>
                  <a:cubicBezTo>
                    <a:pt x="476" y="350"/>
                    <a:pt x="476" y="350"/>
                    <a:pt x="476" y="350"/>
                  </a:cubicBezTo>
                  <a:cubicBezTo>
                    <a:pt x="474" y="352"/>
                    <a:pt x="474" y="352"/>
                    <a:pt x="474" y="352"/>
                  </a:cubicBezTo>
                  <a:cubicBezTo>
                    <a:pt x="476" y="351"/>
                    <a:pt x="477" y="349"/>
                    <a:pt x="479" y="348"/>
                  </a:cubicBezTo>
                  <a:cubicBezTo>
                    <a:pt x="485" y="342"/>
                    <a:pt x="483" y="340"/>
                    <a:pt x="483" y="327"/>
                  </a:cubicBezTo>
                  <a:cubicBezTo>
                    <a:pt x="483" y="324"/>
                    <a:pt x="483" y="322"/>
                    <a:pt x="482" y="321"/>
                  </a:cubicBezTo>
                  <a:cubicBezTo>
                    <a:pt x="483" y="323"/>
                    <a:pt x="483" y="325"/>
                    <a:pt x="483" y="325"/>
                  </a:cubicBezTo>
                  <a:cubicBezTo>
                    <a:pt x="504" y="290"/>
                    <a:pt x="504" y="290"/>
                    <a:pt x="504" y="290"/>
                  </a:cubicBezTo>
                  <a:cubicBezTo>
                    <a:pt x="504" y="290"/>
                    <a:pt x="509" y="281"/>
                    <a:pt x="518" y="266"/>
                  </a:cubicBezTo>
                  <a:cubicBezTo>
                    <a:pt x="525" y="256"/>
                    <a:pt x="531" y="254"/>
                    <a:pt x="536" y="244"/>
                  </a:cubicBezTo>
                  <a:cubicBezTo>
                    <a:pt x="569" y="190"/>
                    <a:pt x="618" y="103"/>
                    <a:pt x="639" y="61"/>
                  </a:cubicBezTo>
                  <a:cubicBezTo>
                    <a:pt x="671" y="0"/>
                    <a:pt x="620" y="55"/>
                    <a:pt x="562" y="132"/>
                  </a:cubicBezTo>
                  <a:cubicBezTo>
                    <a:pt x="504" y="209"/>
                    <a:pt x="481" y="241"/>
                    <a:pt x="481" y="241"/>
                  </a:cubicBezTo>
                  <a:cubicBezTo>
                    <a:pt x="480" y="278"/>
                    <a:pt x="480" y="278"/>
                    <a:pt x="480" y="278"/>
                  </a:cubicBezTo>
                  <a:cubicBezTo>
                    <a:pt x="480" y="278"/>
                    <a:pt x="477" y="283"/>
                    <a:pt x="470" y="292"/>
                  </a:cubicBezTo>
                  <a:cubicBezTo>
                    <a:pt x="463" y="301"/>
                    <a:pt x="462" y="312"/>
                    <a:pt x="462" y="312"/>
                  </a:cubicBezTo>
                  <a:cubicBezTo>
                    <a:pt x="462" y="312"/>
                    <a:pt x="469" y="313"/>
                    <a:pt x="475" y="315"/>
                  </a:cubicBezTo>
                  <a:cubicBezTo>
                    <a:pt x="479" y="315"/>
                    <a:pt x="481" y="318"/>
                    <a:pt x="482" y="321"/>
                  </a:cubicBezTo>
                  <a:cubicBezTo>
                    <a:pt x="478" y="314"/>
                    <a:pt x="468" y="313"/>
                    <a:pt x="462" y="313"/>
                  </a:cubicBezTo>
                  <a:cubicBezTo>
                    <a:pt x="455" y="313"/>
                    <a:pt x="451" y="318"/>
                    <a:pt x="451" y="318"/>
                  </a:cubicBezTo>
                  <a:cubicBezTo>
                    <a:pt x="451" y="318"/>
                    <a:pt x="440" y="314"/>
                    <a:pt x="422" y="309"/>
                  </a:cubicBezTo>
                  <a:cubicBezTo>
                    <a:pt x="410" y="305"/>
                    <a:pt x="394" y="300"/>
                    <a:pt x="376" y="294"/>
                  </a:cubicBezTo>
                  <a:cubicBezTo>
                    <a:pt x="370" y="293"/>
                    <a:pt x="367" y="288"/>
                    <a:pt x="360" y="286"/>
                  </a:cubicBezTo>
                  <a:cubicBezTo>
                    <a:pt x="247" y="252"/>
                    <a:pt x="65" y="200"/>
                    <a:pt x="38" y="193"/>
                  </a:cubicBezTo>
                  <a:cubicBezTo>
                    <a:pt x="0" y="184"/>
                    <a:pt x="38" y="211"/>
                    <a:pt x="51" y="216"/>
                  </a:cubicBezTo>
                  <a:cubicBezTo>
                    <a:pt x="65" y="222"/>
                    <a:pt x="351" y="337"/>
                    <a:pt x="351" y="337"/>
                  </a:cubicBezTo>
                  <a:cubicBezTo>
                    <a:pt x="352" y="336"/>
                    <a:pt x="352" y="336"/>
                    <a:pt x="352" y="336"/>
                  </a:cubicBezTo>
                  <a:cubicBezTo>
                    <a:pt x="341" y="374"/>
                    <a:pt x="341" y="374"/>
                    <a:pt x="341" y="374"/>
                  </a:cubicBezTo>
                  <a:cubicBezTo>
                    <a:pt x="343" y="404"/>
                    <a:pt x="343" y="404"/>
                    <a:pt x="343" y="404"/>
                  </a:cubicBezTo>
                  <a:cubicBezTo>
                    <a:pt x="394" y="416"/>
                    <a:pt x="394" y="416"/>
                    <a:pt x="394" y="416"/>
                  </a:cubicBezTo>
                  <a:cubicBezTo>
                    <a:pt x="395" y="400"/>
                    <a:pt x="395" y="400"/>
                    <a:pt x="395" y="400"/>
                  </a:cubicBezTo>
                  <a:cubicBezTo>
                    <a:pt x="395" y="400"/>
                    <a:pt x="394" y="398"/>
                    <a:pt x="395" y="395"/>
                  </a:cubicBezTo>
                  <a:cubicBezTo>
                    <a:pt x="395" y="395"/>
                    <a:pt x="395" y="395"/>
                    <a:pt x="395" y="395"/>
                  </a:cubicBezTo>
                  <a:cubicBezTo>
                    <a:pt x="402" y="1282"/>
                    <a:pt x="402" y="1282"/>
                    <a:pt x="402" y="1282"/>
                  </a:cubicBezTo>
                  <a:cubicBezTo>
                    <a:pt x="485" y="1281"/>
                    <a:pt x="485" y="1281"/>
                    <a:pt x="485" y="1281"/>
                  </a:cubicBezTo>
                  <a:cubicBezTo>
                    <a:pt x="443" y="389"/>
                    <a:pt x="443" y="389"/>
                    <a:pt x="443" y="389"/>
                  </a:cubicBezTo>
                  <a:cubicBezTo>
                    <a:pt x="445" y="391"/>
                    <a:pt x="445" y="394"/>
                    <a:pt x="444" y="397"/>
                  </a:cubicBezTo>
                  <a:cubicBezTo>
                    <a:pt x="442" y="400"/>
                    <a:pt x="444" y="399"/>
                    <a:pt x="444" y="399"/>
                  </a:cubicBezTo>
                  <a:cubicBezTo>
                    <a:pt x="463" y="382"/>
                    <a:pt x="463" y="382"/>
                    <a:pt x="463" y="382"/>
                  </a:cubicBezTo>
                  <a:cubicBezTo>
                    <a:pt x="463" y="382"/>
                    <a:pt x="463" y="382"/>
                    <a:pt x="463" y="382"/>
                  </a:cubicBezTo>
                  <a:cubicBezTo>
                    <a:pt x="464" y="382"/>
                    <a:pt x="464" y="382"/>
                    <a:pt x="464" y="382"/>
                  </a:cubicBezTo>
                  <a:cubicBezTo>
                    <a:pt x="463" y="382"/>
                    <a:pt x="463" y="382"/>
                    <a:pt x="463" y="382"/>
                  </a:cubicBezTo>
                  <a:cubicBezTo>
                    <a:pt x="464" y="382"/>
                    <a:pt x="464" y="382"/>
                    <a:pt x="464" y="382"/>
                  </a:cubicBezTo>
                  <a:cubicBezTo>
                    <a:pt x="465" y="383"/>
                    <a:pt x="465" y="383"/>
                    <a:pt x="465" y="383"/>
                  </a:cubicBezTo>
                  <a:cubicBezTo>
                    <a:pt x="465" y="383"/>
                    <a:pt x="610" y="711"/>
                    <a:pt x="632" y="765"/>
                  </a:cubicBezTo>
                  <a:cubicBezTo>
                    <a:pt x="655" y="819"/>
                    <a:pt x="655" y="808"/>
                    <a:pt x="655" y="79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ea typeface="ＭＳ Ｐゴシック" charset="-128"/>
              </a:endParaRPr>
            </a:p>
          </p:txBody>
        </p:sp>
        <p:sp>
          <p:nvSpPr>
            <p:cNvPr id="207982" name="Freeform 111"/>
            <p:cNvSpPr>
              <a:spLocks/>
            </p:cNvSpPr>
            <p:nvPr/>
          </p:nvSpPr>
          <p:spPr bwMode="gray">
            <a:xfrm>
              <a:off x="2109" y="1888"/>
              <a:ext cx="231" cy="443"/>
            </a:xfrm>
            <a:custGeom>
              <a:avLst/>
              <a:gdLst>
                <a:gd name="T0" fmla="*/ 27 w 671"/>
                <a:gd name="T1" fmla="*/ 33 h 1282"/>
                <a:gd name="T2" fmla="*/ 26 w 671"/>
                <a:gd name="T3" fmla="*/ 30 h 1282"/>
                <a:gd name="T4" fmla="*/ 22 w 671"/>
                <a:gd name="T5" fmla="*/ 19 h 1282"/>
                <a:gd name="T6" fmla="*/ 21 w 671"/>
                <a:gd name="T7" fmla="*/ 18 h 1282"/>
                <a:gd name="T8" fmla="*/ 19 w 671"/>
                <a:gd name="T9" fmla="*/ 15 h 1282"/>
                <a:gd name="T10" fmla="*/ 19 w 671"/>
                <a:gd name="T11" fmla="*/ 15 h 1282"/>
                <a:gd name="T12" fmla="*/ 20 w 671"/>
                <a:gd name="T13" fmla="*/ 14 h 1282"/>
                <a:gd name="T14" fmla="*/ 20 w 671"/>
                <a:gd name="T15" fmla="*/ 13 h 1282"/>
                <a:gd name="T16" fmla="*/ 20 w 671"/>
                <a:gd name="T17" fmla="*/ 13 h 1282"/>
                <a:gd name="T18" fmla="*/ 20 w 671"/>
                <a:gd name="T19" fmla="*/ 13 h 1282"/>
                <a:gd name="T20" fmla="*/ 21 w 671"/>
                <a:gd name="T21" fmla="*/ 12 h 1282"/>
                <a:gd name="T22" fmla="*/ 21 w 671"/>
                <a:gd name="T23" fmla="*/ 11 h 1282"/>
                <a:gd name="T24" fmla="*/ 22 w 671"/>
                <a:gd name="T25" fmla="*/ 10 h 1282"/>
                <a:gd name="T26" fmla="*/ 26 w 671"/>
                <a:gd name="T27" fmla="*/ 2 h 1282"/>
                <a:gd name="T28" fmla="*/ 23 w 671"/>
                <a:gd name="T29" fmla="*/ 6 h 1282"/>
                <a:gd name="T30" fmla="*/ 20 w 671"/>
                <a:gd name="T31" fmla="*/ 10 h 1282"/>
                <a:gd name="T32" fmla="*/ 20 w 671"/>
                <a:gd name="T33" fmla="*/ 11 h 1282"/>
                <a:gd name="T34" fmla="*/ 19 w 671"/>
                <a:gd name="T35" fmla="*/ 12 h 1282"/>
                <a:gd name="T36" fmla="*/ 19 w 671"/>
                <a:gd name="T37" fmla="*/ 13 h 1282"/>
                <a:gd name="T38" fmla="*/ 19 w 671"/>
                <a:gd name="T39" fmla="*/ 13 h 1282"/>
                <a:gd name="T40" fmla="*/ 20 w 671"/>
                <a:gd name="T41" fmla="*/ 13 h 1282"/>
                <a:gd name="T42" fmla="*/ 19 w 671"/>
                <a:gd name="T43" fmla="*/ 13 h 1282"/>
                <a:gd name="T44" fmla="*/ 18 w 671"/>
                <a:gd name="T45" fmla="*/ 13 h 1282"/>
                <a:gd name="T46" fmla="*/ 17 w 671"/>
                <a:gd name="T47" fmla="*/ 13 h 1282"/>
                <a:gd name="T48" fmla="*/ 15 w 671"/>
                <a:gd name="T49" fmla="*/ 12 h 1282"/>
                <a:gd name="T50" fmla="*/ 15 w 671"/>
                <a:gd name="T51" fmla="*/ 12 h 1282"/>
                <a:gd name="T52" fmla="*/ 1 w 671"/>
                <a:gd name="T53" fmla="*/ 8 h 1282"/>
                <a:gd name="T54" fmla="*/ 2 w 671"/>
                <a:gd name="T55" fmla="*/ 9 h 1282"/>
                <a:gd name="T56" fmla="*/ 14 w 671"/>
                <a:gd name="T57" fmla="*/ 14 h 1282"/>
                <a:gd name="T58" fmla="*/ 14 w 671"/>
                <a:gd name="T59" fmla="*/ 14 h 1282"/>
                <a:gd name="T60" fmla="*/ 14 w 671"/>
                <a:gd name="T61" fmla="*/ 16 h 1282"/>
                <a:gd name="T62" fmla="*/ 14 w 671"/>
                <a:gd name="T63" fmla="*/ 17 h 1282"/>
                <a:gd name="T64" fmla="*/ 16 w 671"/>
                <a:gd name="T65" fmla="*/ 17 h 1282"/>
                <a:gd name="T66" fmla="*/ 16 w 671"/>
                <a:gd name="T67" fmla="*/ 17 h 1282"/>
                <a:gd name="T68" fmla="*/ 16 w 671"/>
                <a:gd name="T69" fmla="*/ 16 h 1282"/>
                <a:gd name="T70" fmla="*/ 16 w 671"/>
                <a:gd name="T71" fmla="*/ 16 h 1282"/>
                <a:gd name="T72" fmla="*/ 17 w 671"/>
                <a:gd name="T73" fmla="*/ 53 h 1282"/>
                <a:gd name="T74" fmla="*/ 20 w 671"/>
                <a:gd name="T75" fmla="*/ 53 h 1282"/>
                <a:gd name="T76" fmla="*/ 18 w 671"/>
                <a:gd name="T77" fmla="*/ 16 h 1282"/>
                <a:gd name="T78" fmla="*/ 18 w 671"/>
                <a:gd name="T79" fmla="*/ 16 h 1282"/>
                <a:gd name="T80" fmla="*/ 18 w 671"/>
                <a:gd name="T81" fmla="*/ 17 h 1282"/>
                <a:gd name="T82" fmla="*/ 19 w 671"/>
                <a:gd name="T83" fmla="*/ 16 h 1282"/>
                <a:gd name="T84" fmla="*/ 19 w 671"/>
                <a:gd name="T85" fmla="*/ 16 h 1282"/>
                <a:gd name="T86" fmla="*/ 19 w 671"/>
                <a:gd name="T87" fmla="*/ 16 h 1282"/>
                <a:gd name="T88" fmla="*/ 19 w 671"/>
                <a:gd name="T89" fmla="*/ 16 h 1282"/>
                <a:gd name="T90" fmla="*/ 19 w 671"/>
                <a:gd name="T91" fmla="*/ 16 h 1282"/>
                <a:gd name="T92" fmla="*/ 19 w 671"/>
                <a:gd name="T93" fmla="*/ 16 h 1282"/>
                <a:gd name="T94" fmla="*/ 26 w 671"/>
                <a:gd name="T95" fmla="*/ 31 h 1282"/>
                <a:gd name="T96" fmla="*/ 27 w 671"/>
                <a:gd name="T97" fmla="*/ 33 h 128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71"/>
                <a:gd name="T148" fmla="*/ 0 h 1282"/>
                <a:gd name="T149" fmla="*/ 671 w 671"/>
                <a:gd name="T150" fmla="*/ 1282 h 128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71" h="1282">
                  <a:moveTo>
                    <a:pt x="655" y="793"/>
                  </a:moveTo>
                  <a:cubicBezTo>
                    <a:pt x="655" y="779"/>
                    <a:pt x="648" y="764"/>
                    <a:pt x="640" y="739"/>
                  </a:cubicBezTo>
                  <a:cubicBezTo>
                    <a:pt x="632" y="715"/>
                    <a:pt x="537" y="469"/>
                    <a:pt x="530" y="452"/>
                  </a:cubicBezTo>
                  <a:cubicBezTo>
                    <a:pt x="523" y="434"/>
                    <a:pt x="516" y="435"/>
                    <a:pt x="516" y="435"/>
                  </a:cubicBezTo>
                  <a:cubicBezTo>
                    <a:pt x="476" y="350"/>
                    <a:pt x="476" y="350"/>
                    <a:pt x="476" y="350"/>
                  </a:cubicBezTo>
                  <a:cubicBezTo>
                    <a:pt x="474" y="352"/>
                    <a:pt x="474" y="352"/>
                    <a:pt x="474" y="352"/>
                  </a:cubicBezTo>
                  <a:cubicBezTo>
                    <a:pt x="476" y="351"/>
                    <a:pt x="477" y="349"/>
                    <a:pt x="479" y="348"/>
                  </a:cubicBezTo>
                  <a:cubicBezTo>
                    <a:pt x="485" y="342"/>
                    <a:pt x="483" y="340"/>
                    <a:pt x="483" y="327"/>
                  </a:cubicBezTo>
                  <a:cubicBezTo>
                    <a:pt x="483" y="324"/>
                    <a:pt x="483" y="322"/>
                    <a:pt x="482" y="321"/>
                  </a:cubicBezTo>
                  <a:cubicBezTo>
                    <a:pt x="483" y="323"/>
                    <a:pt x="483" y="325"/>
                    <a:pt x="483" y="325"/>
                  </a:cubicBezTo>
                  <a:cubicBezTo>
                    <a:pt x="504" y="290"/>
                    <a:pt x="504" y="290"/>
                    <a:pt x="504" y="290"/>
                  </a:cubicBezTo>
                  <a:cubicBezTo>
                    <a:pt x="504" y="290"/>
                    <a:pt x="509" y="281"/>
                    <a:pt x="518" y="266"/>
                  </a:cubicBezTo>
                  <a:cubicBezTo>
                    <a:pt x="525" y="256"/>
                    <a:pt x="531" y="254"/>
                    <a:pt x="536" y="244"/>
                  </a:cubicBezTo>
                  <a:cubicBezTo>
                    <a:pt x="569" y="190"/>
                    <a:pt x="618" y="103"/>
                    <a:pt x="639" y="61"/>
                  </a:cubicBezTo>
                  <a:cubicBezTo>
                    <a:pt x="671" y="0"/>
                    <a:pt x="620" y="55"/>
                    <a:pt x="562" y="132"/>
                  </a:cubicBezTo>
                  <a:cubicBezTo>
                    <a:pt x="504" y="209"/>
                    <a:pt x="481" y="241"/>
                    <a:pt x="481" y="241"/>
                  </a:cubicBezTo>
                  <a:cubicBezTo>
                    <a:pt x="480" y="278"/>
                    <a:pt x="480" y="278"/>
                    <a:pt x="480" y="278"/>
                  </a:cubicBezTo>
                  <a:cubicBezTo>
                    <a:pt x="480" y="278"/>
                    <a:pt x="477" y="283"/>
                    <a:pt x="470" y="292"/>
                  </a:cubicBezTo>
                  <a:cubicBezTo>
                    <a:pt x="463" y="301"/>
                    <a:pt x="462" y="312"/>
                    <a:pt x="462" y="312"/>
                  </a:cubicBezTo>
                  <a:cubicBezTo>
                    <a:pt x="462" y="312"/>
                    <a:pt x="469" y="313"/>
                    <a:pt x="475" y="315"/>
                  </a:cubicBezTo>
                  <a:cubicBezTo>
                    <a:pt x="479" y="315"/>
                    <a:pt x="481" y="318"/>
                    <a:pt x="482" y="321"/>
                  </a:cubicBezTo>
                  <a:cubicBezTo>
                    <a:pt x="478" y="314"/>
                    <a:pt x="468" y="313"/>
                    <a:pt x="462" y="313"/>
                  </a:cubicBezTo>
                  <a:cubicBezTo>
                    <a:pt x="455" y="313"/>
                    <a:pt x="451" y="318"/>
                    <a:pt x="451" y="318"/>
                  </a:cubicBezTo>
                  <a:cubicBezTo>
                    <a:pt x="451" y="318"/>
                    <a:pt x="440" y="314"/>
                    <a:pt x="422" y="309"/>
                  </a:cubicBezTo>
                  <a:cubicBezTo>
                    <a:pt x="410" y="305"/>
                    <a:pt x="394" y="300"/>
                    <a:pt x="376" y="294"/>
                  </a:cubicBezTo>
                  <a:cubicBezTo>
                    <a:pt x="370" y="293"/>
                    <a:pt x="367" y="288"/>
                    <a:pt x="360" y="286"/>
                  </a:cubicBezTo>
                  <a:cubicBezTo>
                    <a:pt x="247" y="252"/>
                    <a:pt x="65" y="200"/>
                    <a:pt x="38" y="193"/>
                  </a:cubicBezTo>
                  <a:cubicBezTo>
                    <a:pt x="0" y="184"/>
                    <a:pt x="38" y="211"/>
                    <a:pt x="51" y="216"/>
                  </a:cubicBezTo>
                  <a:cubicBezTo>
                    <a:pt x="65" y="222"/>
                    <a:pt x="351" y="337"/>
                    <a:pt x="351" y="337"/>
                  </a:cubicBezTo>
                  <a:cubicBezTo>
                    <a:pt x="352" y="336"/>
                    <a:pt x="352" y="336"/>
                    <a:pt x="352" y="336"/>
                  </a:cubicBezTo>
                  <a:cubicBezTo>
                    <a:pt x="341" y="374"/>
                    <a:pt x="341" y="374"/>
                    <a:pt x="341" y="374"/>
                  </a:cubicBezTo>
                  <a:cubicBezTo>
                    <a:pt x="343" y="404"/>
                    <a:pt x="343" y="404"/>
                    <a:pt x="343" y="404"/>
                  </a:cubicBezTo>
                  <a:cubicBezTo>
                    <a:pt x="394" y="416"/>
                    <a:pt x="394" y="416"/>
                    <a:pt x="394" y="416"/>
                  </a:cubicBezTo>
                  <a:cubicBezTo>
                    <a:pt x="395" y="400"/>
                    <a:pt x="395" y="400"/>
                    <a:pt x="395" y="400"/>
                  </a:cubicBezTo>
                  <a:cubicBezTo>
                    <a:pt x="395" y="400"/>
                    <a:pt x="394" y="398"/>
                    <a:pt x="395" y="395"/>
                  </a:cubicBezTo>
                  <a:cubicBezTo>
                    <a:pt x="395" y="395"/>
                    <a:pt x="395" y="395"/>
                    <a:pt x="395" y="395"/>
                  </a:cubicBezTo>
                  <a:cubicBezTo>
                    <a:pt x="402" y="1282"/>
                    <a:pt x="402" y="1282"/>
                    <a:pt x="402" y="1282"/>
                  </a:cubicBezTo>
                  <a:cubicBezTo>
                    <a:pt x="485" y="1281"/>
                    <a:pt x="485" y="1281"/>
                    <a:pt x="485" y="1281"/>
                  </a:cubicBezTo>
                  <a:cubicBezTo>
                    <a:pt x="443" y="389"/>
                    <a:pt x="443" y="389"/>
                    <a:pt x="443" y="389"/>
                  </a:cubicBezTo>
                  <a:cubicBezTo>
                    <a:pt x="445" y="391"/>
                    <a:pt x="445" y="394"/>
                    <a:pt x="444" y="397"/>
                  </a:cubicBezTo>
                  <a:cubicBezTo>
                    <a:pt x="442" y="400"/>
                    <a:pt x="444" y="399"/>
                    <a:pt x="444" y="399"/>
                  </a:cubicBezTo>
                  <a:cubicBezTo>
                    <a:pt x="463" y="382"/>
                    <a:pt x="463" y="382"/>
                    <a:pt x="463" y="382"/>
                  </a:cubicBezTo>
                  <a:cubicBezTo>
                    <a:pt x="463" y="382"/>
                    <a:pt x="463" y="382"/>
                    <a:pt x="463" y="382"/>
                  </a:cubicBezTo>
                  <a:cubicBezTo>
                    <a:pt x="464" y="382"/>
                    <a:pt x="464" y="382"/>
                    <a:pt x="464" y="382"/>
                  </a:cubicBezTo>
                  <a:cubicBezTo>
                    <a:pt x="463" y="382"/>
                    <a:pt x="463" y="382"/>
                    <a:pt x="463" y="382"/>
                  </a:cubicBezTo>
                  <a:cubicBezTo>
                    <a:pt x="464" y="382"/>
                    <a:pt x="464" y="382"/>
                    <a:pt x="464" y="382"/>
                  </a:cubicBezTo>
                  <a:cubicBezTo>
                    <a:pt x="465" y="383"/>
                    <a:pt x="465" y="383"/>
                    <a:pt x="465" y="383"/>
                  </a:cubicBezTo>
                  <a:cubicBezTo>
                    <a:pt x="465" y="383"/>
                    <a:pt x="610" y="711"/>
                    <a:pt x="632" y="765"/>
                  </a:cubicBezTo>
                  <a:cubicBezTo>
                    <a:pt x="655" y="819"/>
                    <a:pt x="655" y="808"/>
                    <a:pt x="655" y="79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ea typeface="ＭＳ Ｐゴシック" charset="-128"/>
              </a:endParaRPr>
            </a:p>
          </p:txBody>
        </p:sp>
      </p:grpSp>
      <p:sp>
        <p:nvSpPr>
          <p:cNvPr id="207983" name="Oval 112"/>
          <p:cNvSpPr>
            <a:spLocks noChangeAspect="1" noChangeArrowheads="1"/>
          </p:cNvSpPr>
          <p:nvPr/>
        </p:nvSpPr>
        <p:spPr bwMode="gray">
          <a:xfrm>
            <a:off x="250825" y="1989138"/>
            <a:ext cx="215900" cy="215900"/>
          </a:xfrm>
          <a:prstGeom prst="ellipse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bg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>
              <a:ea typeface="ＭＳ Ｐゴシック" charset="-128"/>
            </a:endParaRPr>
          </a:p>
        </p:txBody>
      </p:sp>
      <p:sp>
        <p:nvSpPr>
          <p:cNvPr id="207984" name="Oval 113"/>
          <p:cNvSpPr>
            <a:spLocks noChangeAspect="1" noChangeArrowheads="1"/>
          </p:cNvSpPr>
          <p:nvPr/>
        </p:nvSpPr>
        <p:spPr bwMode="gray">
          <a:xfrm>
            <a:off x="250825" y="2708275"/>
            <a:ext cx="215900" cy="215900"/>
          </a:xfrm>
          <a:prstGeom prst="ellipse">
            <a:avLst/>
          </a:prstGeom>
          <a:solidFill>
            <a:srgbClr val="CC66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bg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>
              <a:ea typeface="ＭＳ Ｐゴシック" charset="-128"/>
            </a:endParaRPr>
          </a:p>
        </p:txBody>
      </p:sp>
      <p:sp>
        <p:nvSpPr>
          <p:cNvPr id="207985" name="Oval 114"/>
          <p:cNvSpPr>
            <a:spLocks noChangeAspect="1" noChangeArrowheads="1"/>
          </p:cNvSpPr>
          <p:nvPr/>
        </p:nvSpPr>
        <p:spPr bwMode="gray">
          <a:xfrm>
            <a:off x="250825" y="3716338"/>
            <a:ext cx="215900" cy="215900"/>
          </a:xfrm>
          <a:prstGeom prst="ellipse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bg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>
              <a:ea typeface="ＭＳ Ｐゴシック" charset="-128"/>
            </a:endParaRPr>
          </a:p>
        </p:txBody>
      </p:sp>
      <p:sp>
        <p:nvSpPr>
          <p:cNvPr id="207986" name="Oval 115"/>
          <p:cNvSpPr>
            <a:spLocks noChangeAspect="1" noChangeArrowheads="1"/>
          </p:cNvSpPr>
          <p:nvPr/>
        </p:nvSpPr>
        <p:spPr bwMode="gray">
          <a:xfrm>
            <a:off x="250825" y="4868863"/>
            <a:ext cx="215900" cy="2159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bg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>
              <a:ea typeface="ＭＳ Ｐゴシック" charset="-128"/>
            </a:endParaRPr>
          </a:p>
        </p:txBody>
      </p:sp>
      <p:sp>
        <p:nvSpPr>
          <p:cNvPr id="207987" name="Freeform 117"/>
          <p:cNvSpPr>
            <a:spLocks noEditPoints="1"/>
          </p:cNvSpPr>
          <p:nvPr/>
        </p:nvSpPr>
        <p:spPr bwMode="gray">
          <a:xfrm>
            <a:off x="4859338" y="3278188"/>
            <a:ext cx="587375" cy="1158875"/>
          </a:xfrm>
          <a:custGeom>
            <a:avLst/>
            <a:gdLst>
              <a:gd name="T0" fmla="*/ 2147483647 w 1041"/>
              <a:gd name="T1" fmla="*/ 2147483647 h 2060"/>
              <a:gd name="T2" fmla="*/ 2147483647 w 1041"/>
              <a:gd name="T3" fmla="*/ 2147483647 h 2060"/>
              <a:gd name="T4" fmla="*/ 0 w 1041"/>
              <a:gd name="T5" fmla="*/ 2147483647 h 2060"/>
              <a:gd name="T6" fmla="*/ 2147483647 w 1041"/>
              <a:gd name="T7" fmla="*/ 2147483647 h 2060"/>
              <a:gd name="T8" fmla="*/ 2147483647 w 1041"/>
              <a:gd name="T9" fmla="*/ 2147483647 h 2060"/>
              <a:gd name="T10" fmla="*/ 2147483647 w 1041"/>
              <a:gd name="T11" fmla="*/ 2147483647 h 2060"/>
              <a:gd name="T12" fmla="*/ 1437113090 w 1041"/>
              <a:gd name="T13" fmla="*/ 2147483647 h 2060"/>
              <a:gd name="T14" fmla="*/ 2147483647 w 1041"/>
              <a:gd name="T15" fmla="*/ 2147483647 h 2060"/>
              <a:gd name="T16" fmla="*/ 2147483647 w 1041"/>
              <a:gd name="T17" fmla="*/ 2147483647 h 2060"/>
              <a:gd name="T18" fmla="*/ 2147483647 w 1041"/>
              <a:gd name="T19" fmla="*/ 2147483647 h 2060"/>
              <a:gd name="T20" fmla="*/ 2147483647 w 1041"/>
              <a:gd name="T21" fmla="*/ 2147483647 h 2060"/>
              <a:gd name="T22" fmla="*/ 2147483647 w 1041"/>
              <a:gd name="T23" fmla="*/ 2147483647 h 2060"/>
              <a:gd name="T24" fmla="*/ 2147483647 w 1041"/>
              <a:gd name="T25" fmla="*/ 2147483647 h 2060"/>
              <a:gd name="T26" fmla="*/ 2147483647 w 1041"/>
              <a:gd name="T27" fmla="*/ 2147483647 h 2060"/>
              <a:gd name="T28" fmla="*/ 2147483647 w 1041"/>
              <a:gd name="T29" fmla="*/ 2147483647 h 2060"/>
              <a:gd name="T30" fmla="*/ 2147483647 w 1041"/>
              <a:gd name="T31" fmla="*/ 2147483647 h 2060"/>
              <a:gd name="T32" fmla="*/ 2147483647 w 1041"/>
              <a:gd name="T33" fmla="*/ 2147483647 h 2060"/>
              <a:gd name="T34" fmla="*/ 2147483647 w 1041"/>
              <a:gd name="T35" fmla="*/ 2147483647 h 2060"/>
              <a:gd name="T36" fmla="*/ 2147483647 w 1041"/>
              <a:gd name="T37" fmla="*/ 2147483647 h 2060"/>
              <a:gd name="T38" fmla="*/ 2147483647 w 1041"/>
              <a:gd name="T39" fmla="*/ 2147483647 h 2060"/>
              <a:gd name="T40" fmla="*/ 2147483647 w 1041"/>
              <a:gd name="T41" fmla="*/ 2147483647 h 2060"/>
              <a:gd name="T42" fmla="*/ 2147483647 w 1041"/>
              <a:gd name="T43" fmla="*/ 2147483647 h 2060"/>
              <a:gd name="T44" fmla="*/ 2147483647 w 1041"/>
              <a:gd name="T45" fmla="*/ 2147483647 h 2060"/>
              <a:gd name="T46" fmla="*/ 2147483647 w 1041"/>
              <a:gd name="T47" fmla="*/ 2147483647 h 2060"/>
              <a:gd name="T48" fmla="*/ 2147483647 w 1041"/>
              <a:gd name="T49" fmla="*/ 2147483647 h 2060"/>
              <a:gd name="T50" fmla="*/ 2147483647 w 1041"/>
              <a:gd name="T51" fmla="*/ 2147483647 h 2060"/>
              <a:gd name="T52" fmla="*/ 2147483647 w 1041"/>
              <a:gd name="T53" fmla="*/ 2147483647 h 2060"/>
              <a:gd name="T54" fmla="*/ 2147483647 w 1041"/>
              <a:gd name="T55" fmla="*/ 2147483647 h 2060"/>
              <a:gd name="T56" fmla="*/ 2147483647 w 1041"/>
              <a:gd name="T57" fmla="*/ 2147483647 h 2060"/>
              <a:gd name="T58" fmla="*/ 2147483647 w 1041"/>
              <a:gd name="T59" fmla="*/ 2147483647 h 2060"/>
              <a:gd name="T60" fmla="*/ 2147483647 w 1041"/>
              <a:gd name="T61" fmla="*/ 2147483647 h 2060"/>
              <a:gd name="T62" fmla="*/ 2147483647 w 1041"/>
              <a:gd name="T63" fmla="*/ 2147483647 h 2060"/>
              <a:gd name="T64" fmla="*/ 2147483647 w 1041"/>
              <a:gd name="T65" fmla="*/ 2147483647 h 2060"/>
              <a:gd name="T66" fmla="*/ 2147483647 w 1041"/>
              <a:gd name="T67" fmla="*/ 2147483647 h 2060"/>
              <a:gd name="T68" fmla="*/ 2147483647 w 1041"/>
              <a:gd name="T69" fmla="*/ 2147483647 h 2060"/>
              <a:gd name="T70" fmla="*/ 2147483647 w 1041"/>
              <a:gd name="T71" fmla="*/ 2147483647 h 2060"/>
              <a:gd name="T72" fmla="*/ 2147483647 w 1041"/>
              <a:gd name="T73" fmla="*/ 2147483647 h 2060"/>
              <a:gd name="T74" fmla="*/ 2147483647 w 1041"/>
              <a:gd name="T75" fmla="*/ 2147483647 h 2060"/>
              <a:gd name="T76" fmla="*/ 2147483647 w 1041"/>
              <a:gd name="T77" fmla="*/ 2147483647 h 2060"/>
              <a:gd name="T78" fmla="*/ 2147483647 w 1041"/>
              <a:gd name="T79" fmla="*/ 2147483647 h 2060"/>
              <a:gd name="T80" fmla="*/ 2147483647 w 1041"/>
              <a:gd name="T81" fmla="*/ 2147483647 h 2060"/>
              <a:gd name="T82" fmla="*/ 2147483647 w 1041"/>
              <a:gd name="T83" fmla="*/ 2147483647 h 2060"/>
              <a:gd name="T84" fmla="*/ 2147483647 w 1041"/>
              <a:gd name="T85" fmla="*/ 2147483647 h 2060"/>
              <a:gd name="T86" fmla="*/ 2147483647 w 1041"/>
              <a:gd name="T87" fmla="*/ 2147483647 h 2060"/>
              <a:gd name="T88" fmla="*/ 2147483647 w 1041"/>
              <a:gd name="T89" fmla="*/ 2147483647 h 2060"/>
              <a:gd name="T90" fmla="*/ 2147483647 w 1041"/>
              <a:gd name="T91" fmla="*/ 2147483647 h 2060"/>
              <a:gd name="T92" fmla="*/ 2147483647 w 1041"/>
              <a:gd name="T93" fmla="*/ 2147483647 h 2060"/>
              <a:gd name="T94" fmla="*/ 2147483647 w 1041"/>
              <a:gd name="T95" fmla="*/ 2147483647 h 2060"/>
              <a:gd name="T96" fmla="*/ 2147483647 w 1041"/>
              <a:gd name="T97" fmla="*/ 2147483647 h 2060"/>
              <a:gd name="T98" fmla="*/ 2147483647 w 1041"/>
              <a:gd name="T99" fmla="*/ 2147483647 h 2060"/>
              <a:gd name="T100" fmla="*/ 2147483647 w 1041"/>
              <a:gd name="T101" fmla="*/ 2147483647 h 2060"/>
              <a:gd name="T102" fmla="*/ 2147483647 w 1041"/>
              <a:gd name="T103" fmla="*/ 2147483647 h 2060"/>
              <a:gd name="T104" fmla="*/ 2147483647 w 1041"/>
              <a:gd name="T105" fmla="*/ 2147483647 h 2060"/>
              <a:gd name="T106" fmla="*/ 2147483647 w 1041"/>
              <a:gd name="T107" fmla="*/ 2147483647 h 2060"/>
              <a:gd name="T108" fmla="*/ 2147483647 w 1041"/>
              <a:gd name="T109" fmla="*/ 2147483647 h 2060"/>
              <a:gd name="T110" fmla="*/ 2147483647 w 1041"/>
              <a:gd name="T111" fmla="*/ 2147483647 h 2060"/>
              <a:gd name="T112" fmla="*/ 2147483647 w 1041"/>
              <a:gd name="T113" fmla="*/ 2147483647 h 2060"/>
              <a:gd name="T114" fmla="*/ 2147483647 w 1041"/>
              <a:gd name="T115" fmla="*/ 2147483647 h 206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041"/>
              <a:gd name="T175" fmla="*/ 0 h 2060"/>
              <a:gd name="T176" fmla="*/ 1041 w 1041"/>
              <a:gd name="T177" fmla="*/ 2060 h 2060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041" h="2060">
                <a:moveTo>
                  <a:pt x="12" y="502"/>
                </a:moveTo>
                <a:cubicBezTo>
                  <a:pt x="4" y="502"/>
                  <a:pt x="4" y="502"/>
                  <a:pt x="4" y="502"/>
                </a:cubicBezTo>
                <a:cubicBezTo>
                  <a:pt x="4" y="504"/>
                  <a:pt x="4" y="507"/>
                  <a:pt x="0" y="506"/>
                </a:cubicBezTo>
                <a:cubicBezTo>
                  <a:pt x="0" y="514"/>
                  <a:pt x="0" y="514"/>
                  <a:pt x="0" y="514"/>
                </a:cubicBezTo>
                <a:cubicBezTo>
                  <a:pt x="3" y="514"/>
                  <a:pt x="5" y="514"/>
                  <a:pt x="4" y="518"/>
                </a:cubicBezTo>
                <a:cubicBezTo>
                  <a:pt x="12" y="518"/>
                  <a:pt x="12" y="518"/>
                  <a:pt x="12" y="518"/>
                </a:cubicBezTo>
                <a:cubicBezTo>
                  <a:pt x="12" y="515"/>
                  <a:pt x="13" y="513"/>
                  <a:pt x="16" y="514"/>
                </a:cubicBezTo>
                <a:cubicBezTo>
                  <a:pt x="16" y="506"/>
                  <a:pt x="16" y="506"/>
                  <a:pt x="16" y="506"/>
                </a:cubicBezTo>
                <a:cubicBezTo>
                  <a:pt x="14" y="506"/>
                  <a:pt x="11" y="505"/>
                  <a:pt x="12" y="502"/>
                </a:cubicBezTo>
                <a:close/>
                <a:moveTo>
                  <a:pt x="28" y="518"/>
                </a:moveTo>
                <a:cubicBezTo>
                  <a:pt x="39" y="519"/>
                  <a:pt x="41" y="512"/>
                  <a:pt x="40" y="502"/>
                </a:cubicBezTo>
                <a:cubicBezTo>
                  <a:pt x="24" y="501"/>
                  <a:pt x="24" y="507"/>
                  <a:pt x="28" y="518"/>
                </a:cubicBezTo>
                <a:close/>
                <a:moveTo>
                  <a:pt x="1012" y="518"/>
                </a:moveTo>
                <a:cubicBezTo>
                  <a:pt x="1012" y="502"/>
                  <a:pt x="1012" y="502"/>
                  <a:pt x="1012" y="502"/>
                </a:cubicBezTo>
                <a:cubicBezTo>
                  <a:pt x="1000" y="502"/>
                  <a:pt x="1000" y="502"/>
                  <a:pt x="1000" y="502"/>
                </a:cubicBezTo>
                <a:cubicBezTo>
                  <a:pt x="999" y="512"/>
                  <a:pt x="999" y="522"/>
                  <a:pt x="1012" y="518"/>
                </a:cubicBezTo>
                <a:close/>
                <a:moveTo>
                  <a:pt x="1040" y="514"/>
                </a:moveTo>
                <a:cubicBezTo>
                  <a:pt x="1041" y="503"/>
                  <a:pt x="1035" y="501"/>
                  <a:pt x="1024" y="502"/>
                </a:cubicBezTo>
                <a:cubicBezTo>
                  <a:pt x="1021" y="516"/>
                  <a:pt x="1033" y="522"/>
                  <a:pt x="1040" y="514"/>
                </a:cubicBezTo>
                <a:close/>
                <a:moveTo>
                  <a:pt x="508" y="534"/>
                </a:moveTo>
                <a:cubicBezTo>
                  <a:pt x="509" y="528"/>
                  <a:pt x="515" y="527"/>
                  <a:pt x="516" y="522"/>
                </a:cubicBezTo>
                <a:cubicBezTo>
                  <a:pt x="511" y="521"/>
                  <a:pt x="509" y="516"/>
                  <a:pt x="500" y="518"/>
                </a:cubicBezTo>
                <a:cubicBezTo>
                  <a:pt x="499" y="527"/>
                  <a:pt x="501" y="533"/>
                  <a:pt x="508" y="534"/>
                </a:cubicBezTo>
                <a:close/>
                <a:moveTo>
                  <a:pt x="524" y="518"/>
                </a:moveTo>
                <a:cubicBezTo>
                  <a:pt x="516" y="533"/>
                  <a:pt x="545" y="536"/>
                  <a:pt x="540" y="522"/>
                </a:cubicBezTo>
                <a:cubicBezTo>
                  <a:pt x="539" y="516"/>
                  <a:pt x="530" y="518"/>
                  <a:pt x="524" y="518"/>
                </a:cubicBezTo>
                <a:close/>
                <a:moveTo>
                  <a:pt x="12" y="526"/>
                </a:moveTo>
                <a:cubicBezTo>
                  <a:pt x="4" y="526"/>
                  <a:pt x="4" y="526"/>
                  <a:pt x="4" y="526"/>
                </a:cubicBezTo>
                <a:cubicBezTo>
                  <a:pt x="4" y="528"/>
                  <a:pt x="4" y="531"/>
                  <a:pt x="0" y="530"/>
                </a:cubicBezTo>
                <a:cubicBezTo>
                  <a:pt x="0" y="538"/>
                  <a:pt x="0" y="538"/>
                  <a:pt x="0" y="538"/>
                </a:cubicBezTo>
                <a:cubicBezTo>
                  <a:pt x="3" y="538"/>
                  <a:pt x="5" y="538"/>
                  <a:pt x="4" y="542"/>
                </a:cubicBezTo>
                <a:cubicBezTo>
                  <a:pt x="12" y="542"/>
                  <a:pt x="12" y="542"/>
                  <a:pt x="12" y="542"/>
                </a:cubicBezTo>
                <a:cubicBezTo>
                  <a:pt x="12" y="539"/>
                  <a:pt x="13" y="537"/>
                  <a:pt x="16" y="538"/>
                </a:cubicBezTo>
                <a:cubicBezTo>
                  <a:pt x="16" y="530"/>
                  <a:pt x="16" y="530"/>
                  <a:pt x="16" y="530"/>
                </a:cubicBezTo>
                <a:cubicBezTo>
                  <a:pt x="14" y="530"/>
                  <a:pt x="11" y="529"/>
                  <a:pt x="12" y="526"/>
                </a:cubicBezTo>
                <a:close/>
                <a:moveTo>
                  <a:pt x="28" y="526"/>
                </a:moveTo>
                <a:cubicBezTo>
                  <a:pt x="28" y="531"/>
                  <a:pt x="26" y="535"/>
                  <a:pt x="24" y="538"/>
                </a:cubicBezTo>
                <a:cubicBezTo>
                  <a:pt x="30" y="539"/>
                  <a:pt x="32" y="544"/>
                  <a:pt x="40" y="542"/>
                </a:cubicBezTo>
                <a:cubicBezTo>
                  <a:pt x="41" y="531"/>
                  <a:pt x="39" y="525"/>
                  <a:pt x="28" y="526"/>
                </a:cubicBezTo>
                <a:close/>
                <a:moveTo>
                  <a:pt x="1004" y="526"/>
                </a:moveTo>
                <a:cubicBezTo>
                  <a:pt x="1003" y="531"/>
                  <a:pt x="998" y="533"/>
                  <a:pt x="1000" y="542"/>
                </a:cubicBezTo>
                <a:cubicBezTo>
                  <a:pt x="1012" y="542"/>
                  <a:pt x="1012" y="542"/>
                  <a:pt x="1012" y="542"/>
                </a:cubicBezTo>
                <a:cubicBezTo>
                  <a:pt x="1011" y="535"/>
                  <a:pt x="1016" y="522"/>
                  <a:pt x="1004" y="526"/>
                </a:cubicBezTo>
                <a:close/>
                <a:moveTo>
                  <a:pt x="1028" y="526"/>
                </a:moveTo>
                <a:cubicBezTo>
                  <a:pt x="1027" y="531"/>
                  <a:pt x="1022" y="533"/>
                  <a:pt x="1024" y="542"/>
                </a:cubicBezTo>
                <a:cubicBezTo>
                  <a:pt x="1035" y="543"/>
                  <a:pt x="1041" y="540"/>
                  <a:pt x="1040" y="530"/>
                </a:cubicBezTo>
                <a:cubicBezTo>
                  <a:pt x="1035" y="530"/>
                  <a:pt x="1035" y="525"/>
                  <a:pt x="1028" y="526"/>
                </a:cubicBezTo>
                <a:close/>
                <a:moveTo>
                  <a:pt x="500" y="542"/>
                </a:moveTo>
                <a:cubicBezTo>
                  <a:pt x="497" y="556"/>
                  <a:pt x="509" y="562"/>
                  <a:pt x="516" y="554"/>
                </a:cubicBezTo>
                <a:cubicBezTo>
                  <a:pt x="517" y="543"/>
                  <a:pt x="511" y="541"/>
                  <a:pt x="500" y="542"/>
                </a:cubicBezTo>
                <a:close/>
                <a:moveTo>
                  <a:pt x="1028" y="438"/>
                </a:moveTo>
                <a:cubicBezTo>
                  <a:pt x="1028" y="377"/>
                  <a:pt x="1031" y="316"/>
                  <a:pt x="1032" y="254"/>
                </a:cubicBezTo>
                <a:cubicBezTo>
                  <a:pt x="1015" y="255"/>
                  <a:pt x="1024" y="230"/>
                  <a:pt x="1016" y="222"/>
                </a:cubicBezTo>
                <a:cubicBezTo>
                  <a:pt x="954" y="216"/>
                  <a:pt x="889" y="213"/>
                  <a:pt x="836" y="198"/>
                </a:cubicBezTo>
                <a:cubicBezTo>
                  <a:pt x="849" y="151"/>
                  <a:pt x="860" y="97"/>
                  <a:pt x="872" y="54"/>
                </a:cubicBezTo>
                <a:cubicBezTo>
                  <a:pt x="877" y="38"/>
                  <a:pt x="879" y="19"/>
                  <a:pt x="892" y="10"/>
                </a:cubicBezTo>
                <a:cubicBezTo>
                  <a:pt x="901" y="13"/>
                  <a:pt x="882" y="37"/>
                  <a:pt x="904" y="34"/>
                </a:cubicBezTo>
                <a:cubicBezTo>
                  <a:pt x="913" y="19"/>
                  <a:pt x="902" y="8"/>
                  <a:pt x="892" y="6"/>
                </a:cubicBezTo>
                <a:cubicBezTo>
                  <a:pt x="868" y="0"/>
                  <a:pt x="833" y="71"/>
                  <a:pt x="816" y="98"/>
                </a:cubicBezTo>
                <a:cubicBezTo>
                  <a:pt x="788" y="143"/>
                  <a:pt x="771" y="179"/>
                  <a:pt x="752" y="202"/>
                </a:cubicBezTo>
                <a:cubicBezTo>
                  <a:pt x="284" y="202"/>
                  <a:pt x="284" y="202"/>
                  <a:pt x="284" y="202"/>
                </a:cubicBezTo>
                <a:cubicBezTo>
                  <a:pt x="266" y="160"/>
                  <a:pt x="226" y="119"/>
                  <a:pt x="216" y="82"/>
                </a:cubicBezTo>
                <a:cubicBezTo>
                  <a:pt x="223" y="82"/>
                  <a:pt x="214" y="81"/>
                  <a:pt x="208" y="78"/>
                </a:cubicBezTo>
                <a:cubicBezTo>
                  <a:pt x="203" y="75"/>
                  <a:pt x="191" y="52"/>
                  <a:pt x="184" y="42"/>
                </a:cubicBezTo>
                <a:cubicBezTo>
                  <a:pt x="174" y="26"/>
                  <a:pt x="174" y="7"/>
                  <a:pt x="156" y="6"/>
                </a:cubicBezTo>
                <a:cubicBezTo>
                  <a:pt x="133" y="4"/>
                  <a:pt x="129" y="24"/>
                  <a:pt x="136" y="34"/>
                </a:cubicBezTo>
                <a:cubicBezTo>
                  <a:pt x="161" y="37"/>
                  <a:pt x="133" y="8"/>
                  <a:pt x="152" y="10"/>
                </a:cubicBezTo>
                <a:cubicBezTo>
                  <a:pt x="159" y="28"/>
                  <a:pt x="198" y="160"/>
                  <a:pt x="204" y="202"/>
                </a:cubicBezTo>
                <a:cubicBezTo>
                  <a:pt x="142" y="208"/>
                  <a:pt x="85" y="219"/>
                  <a:pt x="20" y="222"/>
                </a:cubicBezTo>
                <a:cubicBezTo>
                  <a:pt x="11" y="266"/>
                  <a:pt x="8" y="284"/>
                  <a:pt x="8" y="318"/>
                </a:cubicBezTo>
                <a:cubicBezTo>
                  <a:pt x="8" y="363"/>
                  <a:pt x="12" y="404"/>
                  <a:pt x="12" y="442"/>
                </a:cubicBezTo>
                <a:cubicBezTo>
                  <a:pt x="12" y="461"/>
                  <a:pt x="1" y="487"/>
                  <a:pt x="24" y="498"/>
                </a:cubicBezTo>
                <a:cubicBezTo>
                  <a:pt x="38" y="427"/>
                  <a:pt x="37" y="305"/>
                  <a:pt x="24" y="234"/>
                </a:cubicBezTo>
                <a:cubicBezTo>
                  <a:pt x="91" y="253"/>
                  <a:pt x="160" y="268"/>
                  <a:pt x="228" y="286"/>
                </a:cubicBezTo>
                <a:cubicBezTo>
                  <a:pt x="237" y="323"/>
                  <a:pt x="256" y="370"/>
                  <a:pt x="256" y="402"/>
                </a:cubicBezTo>
                <a:cubicBezTo>
                  <a:pt x="260" y="406"/>
                  <a:pt x="260" y="406"/>
                  <a:pt x="260" y="406"/>
                </a:cubicBezTo>
                <a:cubicBezTo>
                  <a:pt x="298" y="545"/>
                  <a:pt x="335" y="679"/>
                  <a:pt x="372" y="818"/>
                </a:cubicBezTo>
                <a:cubicBezTo>
                  <a:pt x="384" y="863"/>
                  <a:pt x="407" y="916"/>
                  <a:pt x="408" y="958"/>
                </a:cubicBezTo>
                <a:cubicBezTo>
                  <a:pt x="409" y="996"/>
                  <a:pt x="392" y="1044"/>
                  <a:pt x="384" y="1090"/>
                </a:cubicBezTo>
                <a:cubicBezTo>
                  <a:pt x="327" y="1407"/>
                  <a:pt x="279" y="1724"/>
                  <a:pt x="224" y="2030"/>
                </a:cubicBezTo>
                <a:cubicBezTo>
                  <a:pt x="211" y="2034"/>
                  <a:pt x="179" y="2020"/>
                  <a:pt x="184" y="2042"/>
                </a:cubicBezTo>
                <a:cubicBezTo>
                  <a:pt x="184" y="2058"/>
                  <a:pt x="212" y="2046"/>
                  <a:pt x="224" y="2050"/>
                </a:cubicBezTo>
                <a:cubicBezTo>
                  <a:pt x="238" y="2046"/>
                  <a:pt x="269" y="2060"/>
                  <a:pt x="264" y="2038"/>
                </a:cubicBezTo>
                <a:cubicBezTo>
                  <a:pt x="269" y="2020"/>
                  <a:pt x="237" y="2038"/>
                  <a:pt x="236" y="2026"/>
                </a:cubicBezTo>
                <a:cubicBezTo>
                  <a:pt x="318" y="1834"/>
                  <a:pt x="404" y="1632"/>
                  <a:pt x="484" y="1442"/>
                </a:cubicBezTo>
                <a:cubicBezTo>
                  <a:pt x="496" y="1414"/>
                  <a:pt x="503" y="1384"/>
                  <a:pt x="524" y="1362"/>
                </a:cubicBezTo>
                <a:cubicBezTo>
                  <a:pt x="614" y="1588"/>
                  <a:pt x="712" y="1806"/>
                  <a:pt x="804" y="2030"/>
                </a:cubicBezTo>
                <a:cubicBezTo>
                  <a:pt x="791" y="2031"/>
                  <a:pt x="769" y="2025"/>
                  <a:pt x="772" y="2042"/>
                </a:cubicBezTo>
                <a:cubicBezTo>
                  <a:pt x="774" y="2056"/>
                  <a:pt x="798" y="2048"/>
                  <a:pt x="812" y="2050"/>
                </a:cubicBezTo>
                <a:cubicBezTo>
                  <a:pt x="820" y="2050"/>
                  <a:pt x="820" y="2050"/>
                  <a:pt x="820" y="2050"/>
                </a:cubicBezTo>
                <a:cubicBezTo>
                  <a:pt x="831" y="2046"/>
                  <a:pt x="858" y="2058"/>
                  <a:pt x="856" y="2042"/>
                </a:cubicBezTo>
                <a:cubicBezTo>
                  <a:pt x="860" y="2019"/>
                  <a:pt x="823" y="2038"/>
                  <a:pt x="816" y="2026"/>
                </a:cubicBezTo>
                <a:cubicBezTo>
                  <a:pt x="763" y="1729"/>
                  <a:pt x="709" y="1397"/>
                  <a:pt x="656" y="1094"/>
                </a:cubicBezTo>
                <a:cubicBezTo>
                  <a:pt x="648" y="1047"/>
                  <a:pt x="631" y="997"/>
                  <a:pt x="632" y="958"/>
                </a:cubicBezTo>
                <a:cubicBezTo>
                  <a:pt x="633" y="932"/>
                  <a:pt x="645" y="904"/>
                  <a:pt x="652" y="878"/>
                </a:cubicBezTo>
                <a:cubicBezTo>
                  <a:pt x="674" y="795"/>
                  <a:pt x="695" y="712"/>
                  <a:pt x="720" y="634"/>
                </a:cubicBezTo>
                <a:cubicBezTo>
                  <a:pt x="729" y="633"/>
                  <a:pt x="737" y="569"/>
                  <a:pt x="744" y="542"/>
                </a:cubicBezTo>
                <a:cubicBezTo>
                  <a:pt x="768" y="451"/>
                  <a:pt x="792" y="349"/>
                  <a:pt x="812" y="286"/>
                </a:cubicBezTo>
                <a:cubicBezTo>
                  <a:pt x="878" y="271"/>
                  <a:pt x="956" y="246"/>
                  <a:pt x="1016" y="238"/>
                </a:cubicBezTo>
                <a:cubicBezTo>
                  <a:pt x="1021" y="254"/>
                  <a:pt x="1003" y="246"/>
                  <a:pt x="1008" y="262"/>
                </a:cubicBezTo>
                <a:cubicBezTo>
                  <a:pt x="1008" y="386"/>
                  <a:pt x="1008" y="386"/>
                  <a:pt x="1008" y="386"/>
                </a:cubicBezTo>
                <a:cubicBezTo>
                  <a:pt x="1008" y="428"/>
                  <a:pt x="1000" y="472"/>
                  <a:pt x="1020" y="498"/>
                </a:cubicBezTo>
                <a:cubicBezTo>
                  <a:pt x="1038" y="481"/>
                  <a:pt x="1028" y="458"/>
                  <a:pt x="1028" y="438"/>
                </a:cubicBezTo>
                <a:close/>
                <a:moveTo>
                  <a:pt x="860" y="50"/>
                </a:moveTo>
                <a:cubicBezTo>
                  <a:pt x="865" y="67"/>
                  <a:pt x="855" y="103"/>
                  <a:pt x="828" y="102"/>
                </a:cubicBezTo>
                <a:cubicBezTo>
                  <a:pt x="839" y="84"/>
                  <a:pt x="850" y="68"/>
                  <a:pt x="860" y="50"/>
                </a:cubicBezTo>
                <a:close/>
                <a:moveTo>
                  <a:pt x="844" y="102"/>
                </a:moveTo>
                <a:cubicBezTo>
                  <a:pt x="855" y="106"/>
                  <a:pt x="843" y="119"/>
                  <a:pt x="844" y="126"/>
                </a:cubicBezTo>
                <a:cubicBezTo>
                  <a:pt x="834" y="126"/>
                  <a:pt x="832" y="120"/>
                  <a:pt x="824" y="118"/>
                </a:cubicBezTo>
                <a:cubicBezTo>
                  <a:pt x="825" y="107"/>
                  <a:pt x="841" y="111"/>
                  <a:pt x="844" y="102"/>
                </a:cubicBezTo>
                <a:close/>
                <a:moveTo>
                  <a:pt x="816" y="122"/>
                </a:moveTo>
                <a:cubicBezTo>
                  <a:pt x="824" y="126"/>
                  <a:pt x="832" y="130"/>
                  <a:pt x="840" y="134"/>
                </a:cubicBezTo>
                <a:cubicBezTo>
                  <a:pt x="831" y="149"/>
                  <a:pt x="807" y="149"/>
                  <a:pt x="796" y="162"/>
                </a:cubicBezTo>
                <a:cubicBezTo>
                  <a:pt x="789" y="150"/>
                  <a:pt x="812" y="135"/>
                  <a:pt x="816" y="122"/>
                </a:cubicBezTo>
                <a:close/>
                <a:moveTo>
                  <a:pt x="836" y="150"/>
                </a:moveTo>
                <a:cubicBezTo>
                  <a:pt x="834" y="167"/>
                  <a:pt x="829" y="183"/>
                  <a:pt x="824" y="198"/>
                </a:cubicBezTo>
                <a:cubicBezTo>
                  <a:pt x="812" y="190"/>
                  <a:pt x="801" y="181"/>
                  <a:pt x="784" y="178"/>
                </a:cubicBezTo>
                <a:cubicBezTo>
                  <a:pt x="797" y="164"/>
                  <a:pt x="817" y="157"/>
                  <a:pt x="836" y="150"/>
                </a:cubicBezTo>
                <a:close/>
                <a:moveTo>
                  <a:pt x="776" y="182"/>
                </a:moveTo>
                <a:cubicBezTo>
                  <a:pt x="791" y="184"/>
                  <a:pt x="800" y="193"/>
                  <a:pt x="812" y="198"/>
                </a:cubicBezTo>
                <a:cubicBezTo>
                  <a:pt x="805" y="207"/>
                  <a:pt x="782" y="199"/>
                  <a:pt x="768" y="202"/>
                </a:cubicBezTo>
                <a:cubicBezTo>
                  <a:pt x="765" y="190"/>
                  <a:pt x="779" y="194"/>
                  <a:pt x="776" y="182"/>
                </a:cubicBezTo>
                <a:close/>
                <a:moveTo>
                  <a:pt x="796" y="274"/>
                </a:moveTo>
                <a:cubicBezTo>
                  <a:pt x="779" y="283"/>
                  <a:pt x="744" y="275"/>
                  <a:pt x="720" y="278"/>
                </a:cubicBezTo>
                <a:cubicBezTo>
                  <a:pt x="727" y="254"/>
                  <a:pt x="746" y="242"/>
                  <a:pt x="752" y="218"/>
                </a:cubicBezTo>
                <a:cubicBezTo>
                  <a:pt x="777" y="226"/>
                  <a:pt x="778" y="259"/>
                  <a:pt x="796" y="274"/>
                </a:cubicBezTo>
                <a:close/>
                <a:moveTo>
                  <a:pt x="740" y="210"/>
                </a:moveTo>
                <a:cubicBezTo>
                  <a:pt x="744" y="227"/>
                  <a:pt x="723" y="254"/>
                  <a:pt x="708" y="266"/>
                </a:cubicBezTo>
                <a:cubicBezTo>
                  <a:pt x="708" y="244"/>
                  <a:pt x="698" y="233"/>
                  <a:pt x="696" y="214"/>
                </a:cubicBezTo>
                <a:cubicBezTo>
                  <a:pt x="710" y="211"/>
                  <a:pt x="733" y="219"/>
                  <a:pt x="740" y="210"/>
                </a:cubicBezTo>
                <a:close/>
                <a:moveTo>
                  <a:pt x="704" y="278"/>
                </a:moveTo>
                <a:cubicBezTo>
                  <a:pt x="652" y="278"/>
                  <a:pt x="652" y="278"/>
                  <a:pt x="652" y="278"/>
                </a:cubicBezTo>
                <a:cubicBezTo>
                  <a:pt x="662" y="258"/>
                  <a:pt x="675" y="242"/>
                  <a:pt x="684" y="222"/>
                </a:cubicBezTo>
                <a:cubicBezTo>
                  <a:pt x="700" y="231"/>
                  <a:pt x="700" y="257"/>
                  <a:pt x="704" y="278"/>
                </a:cubicBezTo>
                <a:close/>
                <a:moveTo>
                  <a:pt x="524" y="502"/>
                </a:moveTo>
                <a:cubicBezTo>
                  <a:pt x="511" y="501"/>
                  <a:pt x="507" y="493"/>
                  <a:pt x="508" y="478"/>
                </a:cubicBezTo>
                <a:cubicBezTo>
                  <a:pt x="459" y="421"/>
                  <a:pt x="412" y="363"/>
                  <a:pt x="364" y="306"/>
                </a:cubicBezTo>
                <a:cubicBezTo>
                  <a:pt x="357" y="298"/>
                  <a:pt x="338" y="303"/>
                  <a:pt x="340" y="286"/>
                </a:cubicBezTo>
                <a:cubicBezTo>
                  <a:pt x="700" y="286"/>
                  <a:pt x="700" y="286"/>
                  <a:pt x="700" y="286"/>
                </a:cubicBezTo>
                <a:cubicBezTo>
                  <a:pt x="700" y="299"/>
                  <a:pt x="691" y="303"/>
                  <a:pt x="676" y="302"/>
                </a:cubicBezTo>
                <a:cubicBezTo>
                  <a:pt x="630" y="361"/>
                  <a:pt x="584" y="420"/>
                  <a:pt x="532" y="474"/>
                </a:cubicBezTo>
                <a:cubicBezTo>
                  <a:pt x="527" y="482"/>
                  <a:pt x="536" y="494"/>
                  <a:pt x="524" y="502"/>
                </a:cubicBezTo>
                <a:close/>
                <a:moveTo>
                  <a:pt x="676" y="210"/>
                </a:moveTo>
                <a:cubicBezTo>
                  <a:pt x="683" y="230"/>
                  <a:pt x="656" y="251"/>
                  <a:pt x="648" y="270"/>
                </a:cubicBezTo>
                <a:cubicBezTo>
                  <a:pt x="634" y="255"/>
                  <a:pt x="629" y="231"/>
                  <a:pt x="612" y="218"/>
                </a:cubicBezTo>
                <a:cubicBezTo>
                  <a:pt x="624" y="206"/>
                  <a:pt x="664" y="222"/>
                  <a:pt x="676" y="210"/>
                </a:cubicBezTo>
                <a:close/>
                <a:moveTo>
                  <a:pt x="640" y="278"/>
                </a:moveTo>
                <a:cubicBezTo>
                  <a:pt x="572" y="278"/>
                  <a:pt x="572" y="278"/>
                  <a:pt x="572" y="278"/>
                </a:cubicBezTo>
                <a:cubicBezTo>
                  <a:pt x="579" y="254"/>
                  <a:pt x="596" y="240"/>
                  <a:pt x="604" y="218"/>
                </a:cubicBezTo>
                <a:cubicBezTo>
                  <a:pt x="619" y="235"/>
                  <a:pt x="631" y="255"/>
                  <a:pt x="640" y="278"/>
                </a:cubicBezTo>
                <a:close/>
                <a:moveTo>
                  <a:pt x="600" y="214"/>
                </a:moveTo>
                <a:cubicBezTo>
                  <a:pt x="585" y="231"/>
                  <a:pt x="581" y="259"/>
                  <a:pt x="560" y="270"/>
                </a:cubicBezTo>
                <a:cubicBezTo>
                  <a:pt x="550" y="252"/>
                  <a:pt x="541" y="233"/>
                  <a:pt x="528" y="218"/>
                </a:cubicBezTo>
                <a:cubicBezTo>
                  <a:pt x="544" y="209"/>
                  <a:pt x="577" y="216"/>
                  <a:pt x="600" y="214"/>
                </a:cubicBezTo>
                <a:close/>
                <a:moveTo>
                  <a:pt x="556" y="278"/>
                </a:moveTo>
                <a:cubicBezTo>
                  <a:pt x="484" y="278"/>
                  <a:pt x="484" y="278"/>
                  <a:pt x="484" y="278"/>
                </a:cubicBezTo>
                <a:cubicBezTo>
                  <a:pt x="492" y="255"/>
                  <a:pt x="508" y="241"/>
                  <a:pt x="516" y="218"/>
                </a:cubicBezTo>
                <a:cubicBezTo>
                  <a:pt x="535" y="232"/>
                  <a:pt x="545" y="256"/>
                  <a:pt x="556" y="278"/>
                </a:cubicBezTo>
                <a:close/>
                <a:moveTo>
                  <a:pt x="512" y="214"/>
                </a:moveTo>
                <a:cubicBezTo>
                  <a:pt x="503" y="234"/>
                  <a:pt x="487" y="248"/>
                  <a:pt x="480" y="270"/>
                </a:cubicBezTo>
                <a:cubicBezTo>
                  <a:pt x="460" y="260"/>
                  <a:pt x="457" y="232"/>
                  <a:pt x="440" y="218"/>
                </a:cubicBezTo>
                <a:cubicBezTo>
                  <a:pt x="456" y="209"/>
                  <a:pt x="489" y="216"/>
                  <a:pt x="512" y="214"/>
                </a:cubicBezTo>
                <a:close/>
                <a:moveTo>
                  <a:pt x="468" y="278"/>
                </a:moveTo>
                <a:cubicBezTo>
                  <a:pt x="400" y="278"/>
                  <a:pt x="400" y="278"/>
                  <a:pt x="400" y="278"/>
                </a:cubicBezTo>
                <a:cubicBezTo>
                  <a:pt x="406" y="253"/>
                  <a:pt x="423" y="239"/>
                  <a:pt x="432" y="218"/>
                </a:cubicBezTo>
                <a:cubicBezTo>
                  <a:pt x="446" y="236"/>
                  <a:pt x="458" y="256"/>
                  <a:pt x="468" y="278"/>
                </a:cubicBezTo>
                <a:close/>
                <a:moveTo>
                  <a:pt x="424" y="214"/>
                </a:moveTo>
                <a:cubicBezTo>
                  <a:pt x="415" y="235"/>
                  <a:pt x="406" y="257"/>
                  <a:pt x="388" y="270"/>
                </a:cubicBezTo>
                <a:cubicBezTo>
                  <a:pt x="384" y="245"/>
                  <a:pt x="362" y="237"/>
                  <a:pt x="360" y="210"/>
                </a:cubicBezTo>
                <a:cubicBezTo>
                  <a:pt x="375" y="218"/>
                  <a:pt x="403" y="212"/>
                  <a:pt x="424" y="214"/>
                </a:cubicBezTo>
                <a:close/>
                <a:moveTo>
                  <a:pt x="384" y="278"/>
                </a:moveTo>
                <a:cubicBezTo>
                  <a:pt x="336" y="278"/>
                  <a:pt x="336" y="278"/>
                  <a:pt x="336" y="278"/>
                </a:cubicBezTo>
                <a:cubicBezTo>
                  <a:pt x="336" y="255"/>
                  <a:pt x="347" y="243"/>
                  <a:pt x="348" y="222"/>
                </a:cubicBezTo>
                <a:cubicBezTo>
                  <a:pt x="367" y="234"/>
                  <a:pt x="375" y="256"/>
                  <a:pt x="384" y="278"/>
                </a:cubicBezTo>
                <a:close/>
                <a:moveTo>
                  <a:pt x="344" y="214"/>
                </a:moveTo>
                <a:cubicBezTo>
                  <a:pt x="342" y="233"/>
                  <a:pt x="332" y="244"/>
                  <a:pt x="332" y="266"/>
                </a:cubicBezTo>
                <a:cubicBezTo>
                  <a:pt x="314" y="253"/>
                  <a:pt x="304" y="233"/>
                  <a:pt x="296" y="210"/>
                </a:cubicBezTo>
                <a:cubicBezTo>
                  <a:pt x="306" y="218"/>
                  <a:pt x="328" y="212"/>
                  <a:pt x="344" y="214"/>
                </a:cubicBezTo>
                <a:close/>
                <a:moveTo>
                  <a:pt x="320" y="278"/>
                </a:moveTo>
                <a:cubicBezTo>
                  <a:pt x="244" y="278"/>
                  <a:pt x="244" y="278"/>
                  <a:pt x="244" y="278"/>
                </a:cubicBezTo>
                <a:cubicBezTo>
                  <a:pt x="256" y="257"/>
                  <a:pt x="268" y="237"/>
                  <a:pt x="280" y="218"/>
                </a:cubicBezTo>
                <a:cubicBezTo>
                  <a:pt x="298" y="233"/>
                  <a:pt x="309" y="256"/>
                  <a:pt x="320" y="278"/>
                </a:cubicBezTo>
                <a:close/>
                <a:moveTo>
                  <a:pt x="256" y="182"/>
                </a:moveTo>
                <a:cubicBezTo>
                  <a:pt x="267" y="183"/>
                  <a:pt x="270" y="192"/>
                  <a:pt x="272" y="202"/>
                </a:cubicBezTo>
                <a:cubicBezTo>
                  <a:pt x="228" y="202"/>
                  <a:pt x="228" y="202"/>
                  <a:pt x="228" y="202"/>
                </a:cubicBezTo>
                <a:cubicBezTo>
                  <a:pt x="232" y="190"/>
                  <a:pt x="250" y="192"/>
                  <a:pt x="256" y="182"/>
                </a:cubicBezTo>
                <a:close/>
                <a:moveTo>
                  <a:pt x="220" y="198"/>
                </a:moveTo>
                <a:cubicBezTo>
                  <a:pt x="209" y="188"/>
                  <a:pt x="207" y="169"/>
                  <a:pt x="204" y="150"/>
                </a:cubicBezTo>
                <a:cubicBezTo>
                  <a:pt x="223" y="153"/>
                  <a:pt x="233" y="166"/>
                  <a:pt x="252" y="170"/>
                </a:cubicBezTo>
                <a:cubicBezTo>
                  <a:pt x="252" y="189"/>
                  <a:pt x="225" y="182"/>
                  <a:pt x="220" y="198"/>
                </a:cubicBezTo>
                <a:close/>
                <a:moveTo>
                  <a:pt x="176" y="50"/>
                </a:moveTo>
                <a:cubicBezTo>
                  <a:pt x="187" y="54"/>
                  <a:pt x="187" y="68"/>
                  <a:pt x="196" y="74"/>
                </a:cubicBezTo>
                <a:cubicBezTo>
                  <a:pt x="184" y="87"/>
                  <a:pt x="176" y="63"/>
                  <a:pt x="176" y="50"/>
                </a:cubicBezTo>
                <a:close/>
                <a:moveTo>
                  <a:pt x="184" y="82"/>
                </a:moveTo>
                <a:cubicBezTo>
                  <a:pt x="205" y="76"/>
                  <a:pt x="201" y="94"/>
                  <a:pt x="212" y="98"/>
                </a:cubicBezTo>
                <a:cubicBezTo>
                  <a:pt x="206" y="105"/>
                  <a:pt x="184" y="94"/>
                  <a:pt x="184" y="82"/>
                </a:cubicBezTo>
                <a:close/>
                <a:moveTo>
                  <a:pt x="192" y="102"/>
                </a:moveTo>
                <a:cubicBezTo>
                  <a:pt x="203" y="103"/>
                  <a:pt x="204" y="114"/>
                  <a:pt x="216" y="114"/>
                </a:cubicBezTo>
                <a:cubicBezTo>
                  <a:pt x="213" y="122"/>
                  <a:pt x="205" y="125"/>
                  <a:pt x="196" y="126"/>
                </a:cubicBezTo>
                <a:cubicBezTo>
                  <a:pt x="196" y="116"/>
                  <a:pt x="189" y="114"/>
                  <a:pt x="192" y="102"/>
                </a:cubicBezTo>
                <a:close/>
                <a:moveTo>
                  <a:pt x="200" y="138"/>
                </a:moveTo>
                <a:cubicBezTo>
                  <a:pt x="201" y="127"/>
                  <a:pt x="217" y="131"/>
                  <a:pt x="220" y="122"/>
                </a:cubicBezTo>
                <a:cubicBezTo>
                  <a:pt x="235" y="128"/>
                  <a:pt x="236" y="149"/>
                  <a:pt x="248" y="158"/>
                </a:cubicBezTo>
                <a:cubicBezTo>
                  <a:pt x="237" y="162"/>
                  <a:pt x="215" y="143"/>
                  <a:pt x="200" y="138"/>
                </a:cubicBezTo>
                <a:close/>
                <a:moveTo>
                  <a:pt x="56" y="234"/>
                </a:moveTo>
                <a:cubicBezTo>
                  <a:pt x="65" y="227"/>
                  <a:pt x="80" y="225"/>
                  <a:pt x="96" y="226"/>
                </a:cubicBezTo>
                <a:cubicBezTo>
                  <a:pt x="92" y="243"/>
                  <a:pt x="71" y="237"/>
                  <a:pt x="56" y="234"/>
                </a:cubicBezTo>
                <a:close/>
                <a:moveTo>
                  <a:pt x="100" y="230"/>
                </a:moveTo>
                <a:cubicBezTo>
                  <a:pt x="109" y="229"/>
                  <a:pt x="105" y="241"/>
                  <a:pt x="112" y="242"/>
                </a:cubicBezTo>
                <a:cubicBezTo>
                  <a:pt x="106" y="255"/>
                  <a:pt x="88" y="237"/>
                  <a:pt x="100" y="230"/>
                </a:cubicBezTo>
                <a:close/>
                <a:moveTo>
                  <a:pt x="108" y="222"/>
                </a:moveTo>
                <a:cubicBezTo>
                  <a:pt x="136" y="222"/>
                  <a:pt x="136" y="222"/>
                  <a:pt x="136" y="222"/>
                </a:cubicBezTo>
                <a:cubicBezTo>
                  <a:pt x="135" y="232"/>
                  <a:pt x="124" y="234"/>
                  <a:pt x="124" y="246"/>
                </a:cubicBezTo>
                <a:cubicBezTo>
                  <a:pt x="116" y="241"/>
                  <a:pt x="111" y="233"/>
                  <a:pt x="108" y="222"/>
                </a:cubicBezTo>
                <a:close/>
                <a:moveTo>
                  <a:pt x="128" y="250"/>
                </a:moveTo>
                <a:cubicBezTo>
                  <a:pt x="134" y="241"/>
                  <a:pt x="140" y="232"/>
                  <a:pt x="144" y="222"/>
                </a:cubicBezTo>
                <a:cubicBezTo>
                  <a:pt x="156" y="228"/>
                  <a:pt x="157" y="247"/>
                  <a:pt x="168" y="254"/>
                </a:cubicBezTo>
                <a:cubicBezTo>
                  <a:pt x="158" y="265"/>
                  <a:pt x="141" y="249"/>
                  <a:pt x="128" y="250"/>
                </a:cubicBezTo>
                <a:close/>
                <a:moveTo>
                  <a:pt x="156" y="218"/>
                </a:moveTo>
                <a:cubicBezTo>
                  <a:pt x="173" y="218"/>
                  <a:pt x="184" y="211"/>
                  <a:pt x="204" y="214"/>
                </a:cubicBezTo>
                <a:cubicBezTo>
                  <a:pt x="196" y="229"/>
                  <a:pt x="185" y="240"/>
                  <a:pt x="180" y="258"/>
                </a:cubicBezTo>
                <a:cubicBezTo>
                  <a:pt x="168" y="248"/>
                  <a:pt x="161" y="235"/>
                  <a:pt x="156" y="218"/>
                </a:cubicBezTo>
                <a:close/>
                <a:moveTo>
                  <a:pt x="184" y="266"/>
                </a:moveTo>
                <a:cubicBezTo>
                  <a:pt x="191" y="248"/>
                  <a:pt x="197" y="230"/>
                  <a:pt x="212" y="222"/>
                </a:cubicBezTo>
                <a:cubicBezTo>
                  <a:pt x="214" y="242"/>
                  <a:pt x="223" y="253"/>
                  <a:pt x="224" y="274"/>
                </a:cubicBezTo>
                <a:cubicBezTo>
                  <a:pt x="211" y="271"/>
                  <a:pt x="199" y="267"/>
                  <a:pt x="184" y="266"/>
                </a:cubicBezTo>
                <a:close/>
                <a:moveTo>
                  <a:pt x="220" y="214"/>
                </a:moveTo>
                <a:cubicBezTo>
                  <a:pt x="235" y="211"/>
                  <a:pt x="260" y="219"/>
                  <a:pt x="268" y="210"/>
                </a:cubicBezTo>
                <a:cubicBezTo>
                  <a:pt x="274" y="231"/>
                  <a:pt x="244" y="249"/>
                  <a:pt x="240" y="274"/>
                </a:cubicBezTo>
                <a:cubicBezTo>
                  <a:pt x="226" y="262"/>
                  <a:pt x="228" y="233"/>
                  <a:pt x="220" y="214"/>
                </a:cubicBezTo>
                <a:close/>
                <a:moveTo>
                  <a:pt x="240" y="290"/>
                </a:moveTo>
                <a:cubicBezTo>
                  <a:pt x="256" y="281"/>
                  <a:pt x="286" y="288"/>
                  <a:pt x="308" y="286"/>
                </a:cubicBezTo>
                <a:cubicBezTo>
                  <a:pt x="294" y="304"/>
                  <a:pt x="271" y="313"/>
                  <a:pt x="248" y="322"/>
                </a:cubicBezTo>
                <a:cubicBezTo>
                  <a:pt x="246" y="311"/>
                  <a:pt x="242" y="301"/>
                  <a:pt x="240" y="290"/>
                </a:cubicBezTo>
                <a:close/>
                <a:moveTo>
                  <a:pt x="252" y="334"/>
                </a:moveTo>
                <a:cubicBezTo>
                  <a:pt x="269" y="316"/>
                  <a:pt x="297" y="309"/>
                  <a:pt x="316" y="294"/>
                </a:cubicBezTo>
                <a:cubicBezTo>
                  <a:pt x="332" y="303"/>
                  <a:pt x="316" y="346"/>
                  <a:pt x="316" y="366"/>
                </a:cubicBezTo>
                <a:cubicBezTo>
                  <a:pt x="294" y="356"/>
                  <a:pt x="274" y="344"/>
                  <a:pt x="252" y="334"/>
                </a:cubicBezTo>
                <a:close/>
                <a:moveTo>
                  <a:pt x="284" y="402"/>
                </a:moveTo>
                <a:cubicBezTo>
                  <a:pt x="288" y="390"/>
                  <a:pt x="306" y="392"/>
                  <a:pt x="312" y="382"/>
                </a:cubicBezTo>
                <a:cubicBezTo>
                  <a:pt x="318" y="383"/>
                  <a:pt x="315" y="392"/>
                  <a:pt x="316" y="398"/>
                </a:cubicBezTo>
                <a:cubicBezTo>
                  <a:pt x="310" y="404"/>
                  <a:pt x="296" y="401"/>
                  <a:pt x="284" y="402"/>
                </a:cubicBezTo>
                <a:close/>
                <a:moveTo>
                  <a:pt x="312" y="406"/>
                </a:moveTo>
                <a:cubicBezTo>
                  <a:pt x="312" y="426"/>
                  <a:pt x="312" y="426"/>
                  <a:pt x="312" y="426"/>
                </a:cubicBezTo>
                <a:cubicBezTo>
                  <a:pt x="300" y="421"/>
                  <a:pt x="291" y="412"/>
                  <a:pt x="276" y="410"/>
                </a:cubicBezTo>
                <a:cubicBezTo>
                  <a:pt x="280" y="401"/>
                  <a:pt x="301" y="408"/>
                  <a:pt x="312" y="406"/>
                </a:cubicBezTo>
                <a:close/>
                <a:moveTo>
                  <a:pt x="256" y="342"/>
                </a:moveTo>
                <a:cubicBezTo>
                  <a:pt x="273" y="353"/>
                  <a:pt x="291" y="363"/>
                  <a:pt x="312" y="370"/>
                </a:cubicBezTo>
                <a:cubicBezTo>
                  <a:pt x="304" y="386"/>
                  <a:pt x="283" y="389"/>
                  <a:pt x="268" y="398"/>
                </a:cubicBezTo>
                <a:cubicBezTo>
                  <a:pt x="267" y="377"/>
                  <a:pt x="256" y="365"/>
                  <a:pt x="256" y="342"/>
                </a:cubicBezTo>
                <a:close/>
                <a:moveTo>
                  <a:pt x="280" y="446"/>
                </a:moveTo>
                <a:cubicBezTo>
                  <a:pt x="283" y="432"/>
                  <a:pt x="274" y="430"/>
                  <a:pt x="276" y="418"/>
                </a:cubicBezTo>
                <a:cubicBezTo>
                  <a:pt x="288" y="422"/>
                  <a:pt x="303" y="423"/>
                  <a:pt x="304" y="438"/>
                </a:cubicBezTo>
                <a:cubicBezTo>
                  <a:pt x="292" y="437"/>
                  <a:pt x="292" y="447"/>
                  <a:pt x="280" y="446"/>
                </a:cubicBezTo>
                <a:close/>
                <a:moveTo>
                  <a:pt x="304" y="518"/>
                </a:moveTo>
                <a:cubicBezTo>
                  <a:pt x="293" y="501"/>
                  <a:pt x="291" y="475"/>
                  <a:pt x="284" y="454"/>
                </a:cubicBezTo>
                <a:cubicBezTo>
                  <a:pt x="322" y="420"/>
                  <a:pt x="303" y="488"/>
                  <a:pt x="304" y="518"/>
                </a:cubicBezTo>
                <a:close/>
                <a:moveTo>
                  <a:pt x="340" y="654"/>
                </a:moveTo>
                <a:cubicBezTo>
                  <a:pt x="355" y="659"/>
                  <a:pt x="363" y="671"/>
                  <a:pt x="380" y="674"/>
                </a:cubicBezTo>
                <a:cubicBezTo>
                  <a:pt x="373" y="684"/>
                  <a:pt x="361" y="689"/>
                  <a:pt x="348" y="694"/>
                </a:cubicBezTo>
                <a:cubicBezTo>
                  <a:pt x="346" y="680"/>
                  <a:pt x="339" y="671"/>
                  <a:pt x="340" y="654"/>
                </a:cubicBezTo>
                <a:close/>
                <a:moveTo>
                  <a:pt x="316" y="574"/>
                </a:moveTo>
                <a:cubicBezTo>
                  <a:pt x="339" y="602"/>
                  <a:pt x="360" y="631"/>
                  <a:pt x="376" y="666"/>
                </a:cubicBezTo>
                <a:cubicBezTo>
                  <a:pt x="333" y="658"/>
                  <a:pt x="325" y="616"/>
                  <a:pt x="316" y="574"/>
                </a:cubicBezTo>
                <a:close/>
                <a:moveTo>
                  <a:pt x="384" y="682"/>
                </a:moveTo>
                <a:cubicBezTo>
                  <a:pt x="403" y="695"/>
                  <a:pt x="413" y="717"/>
                  <a:pt x="424" y="738"/>
                </a:cubicBezTo>
                <a:cubicBezTo>
                  <a:pt x="401" y="728"/>
                  <a:pt x="382" y="714"/>
                  <a:pt x="356" y="706"/>
                </a:cubicBezTo>
                <a:cubicBezTo>
                  <a:pt x="356" y="688"/>
                  <a:pt x="378" y="693"/>
                  <a:pt x="384" y="682"/>
                </a:cubicBezTo>
                <a:close/>
                <a:moveTo>
                  <a:pt x="352" y="710"/>
                </a:moveTo>
                <a:cubicBezTo>
                  <a:pt x="379" y="721"/>
                  <a:pt x="400" y="737"/>
                  <a:pt x="428" y="746"/>
                </a:cubicBezTo>
                <a:cubicBezTo>
                  <a:pt x="418" y="766"/>
                  <a:pt x="393" y="772"/>
                  <a:pt x="372" y="782"/>
                </a:cubicBezTo>
                <a:cubicBezTo>
                  <a:pt x="365" y="758"/>
                  <a:pt x="359" y="733"/>
                  <a:pt x="352" y="710"/>
                </a:cubicBezTo>
                <a:close/>
                <a:moveTo>
                  <a:pt x="432" y="758"/>
                </a:moveTo>
                <a:cubicBezTo>
                  <a:pt x="462" y="782"/>
                  <a:pt x="479" y="820"/>
                  <a:pt x="500" y="854"/>
                </a:cubicBezTo>
                <a:cubicBezTo>
                  <a:pt x="458" y="836"/>
                  <a:pt x="423" y="811"/>
                  <a:pt x="380" y="794"/>
                </a:cubicBezTo>
                <a:cubicBezTo>
                  <a:pt x="390" y="774"/>
                  <a:pt x="417" y="772"/>
                  <a:pt x="432" y="758"/>
                </a:cubicBezTo>
                <a:close/>
                <a:moveTo>
                  <a:pt x="376" y="806"/>
                </a:moveTo>
                <a:cubicBezTo>
                  <a:pt x="415" y="807"/>
                  <a:pt x="452" y="845"/>
                  <a:pt x="492" y="858"/>
                </a:cubicBezTo>
                <a:cubicBezTo>
                  <a:pt x="467" y="867"/>
                  <a:pt x="424" y="859"/>
                  <a:pt x="392" y="862"/>
                </a:cubicBezTo>
                <a:cubicBezTo>
                  <a:pt x="388" y="842"/>
                  <a:pt x="386" y="820"/>
                  <a:pt x="376" y="806"/>
                </a:cubicBezTo>
                <a:close/>
                <a:moveTo>
                  <a:pt x="396" y="878"/>
                </a:moveTo>
                <a:cubicBezTo>
                  <a:pt x="424" y="869"/>
                  <a:pt x="469" y="876"/>
                  <a:pt x="504" y="874"/>
                </a:cubicBezTo>
                <a:cubicBezTo>
                  <a:pt x="475" y="898"/>
                  <a:pt x="450" y="926"/>
                  <a:pt x="416" y="946"/>
                </a:cubicBezTo>
                <a:cubicBezTo>
                  <a:pt x="408" y="925"/>
                  <a:pt x="406" y="898"/>
                  <a:pt x="396" y="878"/>
                </a:cubicBezTo>
                <a:close/>
                <a:moveTo>
                  <a:pt x="540" y="1178"/>
                </a:moveTo>
                <a:cubicBezTo>
                  <a:pt x="558" y="1120"/>
                  <a:pt x="603" y="1160"/>
                  <a:pt x="644" y="1174"/>
                </a:cubicBezTo>
                <a:cubicBezTo>
                  <a:pt x="617" y="1183"/>
                  <a:pt x="574" y="1175"/>
                  <a:pt x="540" y="1178"/>
                </a:cubicBezTo>
                <a:close/>
                <a:moveTo>
                  <a:pt x="624" y="1214"/>
                </a:moveTo>
                <a:cubicBezTo>
                  <a:pt x="612" y="1225"/>
                  <a:pt x="600" y="1239"/>
                  <a:pt x="588" y="1242"/>
                </a:cubicBezTo>
                <a:cubicBezTo>
                  <a:pt x="564" y="1228"/>
                  <a:pt x="546" y="1210"/>
                  <a:pt x="532" y="1186"/>
                </a:cubicBezTo>
                <a:cubicBezTo>
                  <a:pt x="644" y="1186"/>
                  <a:pt x="644" y="1186"/>
                  <a:pt x="644" y="1186"/>
                </a:cubicBezTo>
                <a:cubicBezTo>
                  <a:pt x="658" y="1192"/>
                  <a:pt x="633" y="1206"/>
                  <a:pt x="624" y="1214"/>
                </a:cubicBezTo>
                <a:close/>
                <a:moveTo>
                  <a:pt x="516" y="1178"/>
                </a:moveTo>
                <a:cubicBezTo>
                  <a:pt x="483" y="1136"/>
                  <a:pt x="438" y="1107"/>
                  <a:pt x="408" y="1062"/>
                </a:cubicBezTo>
                <a:cubicBezTo>
                  <a:pt x="430" y="1046"/>
                  <a:pt x="448" y="1027"/>
                  <a:pt x="468" y="1010"/>
                </a:cubicBezTo>
                <a:cubicBezTo>
                  <a:pt x="572" y="1010"/>
                  <a:pt x="572" y="1010"/>
                  <a:pt x="572" y="1010"/>
                </a:cubicBezTo>
                <a:cubicBezTo>
                  <a:pt x="593" y="1026"/>
                  <a:pt x="609" y="1048"/>
                  <a:pt x="632" y="1062"/>
                </a:cubicBezTo>
                <a:cubicBezTo>
                  <a:pt x="598" y="1106"/>
                  <a:pt x="560" y="1144"/>
                  <a:pt x="516" y="1178"/>
                </a:cubicBezTo>
                <a:close/>
                <a:moveTo>
                  <a:pt x="504" y="1186"/>
                </a:moveTo>
                <a:cubicBezTo>
                  <a:pt x="493" y="1212"/>
                  <a:pt x="467" y="1223"/>
                  <a:pt x="452" y="1246"/>
                </a:cubicBezTo>
                <a:cubicBezTo>
                  <a:pt x="431" y="1226"/>
                  <a:pt x="405" y="1210"/>
                  <a:pt x="388" y="1186"/>
                </a:cubicBezTo>
                <a:lnTo>
                  <a:pt x="504" y="1186"/>
                </a:lnTo>
                <a:close/>
                <a:moveTo>
                  <a:pt x="396" y="1178"/>
                </a:moveTo>
                <a:cubicBezTo>
                  <a:pt x="431" y="1158"/>
                  <a:pt x="484" y="1121"/>
                  <a:pt x="500" y="1178"/>
                </a:cubicBezTo>
                <a:lnTo>
                  <a:pt x="396" y="1178"/>
                </a:lnTo>
                <a:close/>
                <a:moveTo>
                  <a:pt x="416" y="970"/>
                </a:moveTo>
                <a:cubicBezTo>
                  <a:pt x="434" y="973"/>
                  <a:pt x="437" y="991"/>
                  <a:pt x="452" y="998"/>
                </a:cubicBezTo>
                <a:cubicBezTo>
                  <a:pt x="447" y="1007"/>
                  <a:pt x="424" y="999"/>
                  <a:pt x="412" y="1002"/>
                </a:cubicBezTo>
                <a:cubicBezTo>
                  <a:pt x="409" y="987"/>
                  <a:pt x="417" y="983"/>
                  <a:pt x="416" y="970"/>
                </a:cubicBezTo>
                <a:close/>
                <a:moveTo>
                  <a:pt x="468" y="998"/>
                </a:moveTo>
                <a:cubicBezTo>
                  <a:pt x="449" y="992"/>
                  <a:pt x="443" y="973"/>
                  <a:pt x="424" y="966"/>
                </a:cubicBezTo>
                <a:cubicBezTo>
                  <a:pt x="443" y="957"/>
                  <a:pt x="479" y="964"/>
                  <a:pt x="504" y="962"/>
                </a:cubicBezTo>
                <a:cubicBezTo>
                  <a:pt x="497" y="978"/>
                  <a:pt x="477" y="983"/>
                  <a:pt x="468" y="998"/>
                </a:cubicBezTo>
                <a:close/>
                <a:moveTo>
                  <a:pt x="516" y="966"/>
                </a:moveTo>
                <a:cubicBezTo>
                  <a:pt x="535" y="972"/>
                  <a:pt x="544" y="988"/>
                  <a:pt x="560" y="998"/>
                </a:cubicBezTo>
                <a:cubicBezTo>
                  <a:pt x="541" y="1007"/>
                  <a:pt x="506" y="999"/>
                  <a:pt x="480" y="1002"/>
                </a:cubicBezTo>
                <a:cubicBezTo>
                  <a:pt x="488" y="985"/>
                  <a:pt x="507" y="981"/>
                  <a:pt x="516" y="966"/>
                </a:cubicBezTo>
                <a:close/>
                <a:moveTo>
                  <a:pt x="572" y="998"/>
                </a:moveTo>
                <a:cubicBezTo>
                  <a:pt x="561" y="987"/>
                  <a:pt x="549" y="976"/>
                  <a:pt x="536" y="966"/>
                </a:cubicBezTo>
                <a:cubicBezTo>
                  <a:pt x="555" y="957"/>
                  <a:pt x="591" y="964"/>
                  <a:pt x="616" y="962"/>
                </a:cubicBezTo>
                <a:cubicBezTo>
                  <a:pt x="601" y="973"/>
                  <a:pt x="592" y="991"/>
                  <a:pt x="572" y="998"/>
                </a:cubicBezTo>
                <a:close/>
                <a:moveTo>
                  <a:pt x="628" y="1002"/>
                </a:moveTo>
                <a:cubicBezTo>
                  <a:pt x="584" y="1002"/>
                  <a:pt x="584" y="1002"/>
                  <a:pt x="584" y="1002"/>
                </a:cubicBezTo>
                <a:cubicBezTo>
                  <a:pt x="591" y="988"/>
                  <a:pt x="610" y="985"/>
                  <a:pt x="616" y="970"/>
                </a:cubicBezTo>
                <a:cubicBezTo>
                  <a:pt x="629" y="971"/>
                  <a:pt x="626" y="989"/>
                  <a:pt x="628" y="1002"/>
                </a:cubicBezTo>
                <a:close/>
                <a:moveTo>
                  <a:pt x="436" y="950"/>
                </a:moveTo>
                <a:cubicBezTo>
                  <a:pt x="458" y="920"/>
                  <a:pt x="494" y="904"/>
                  <a:pt x="516" y="874"/>
                </a:cubicBezTo>
                <a:cubicBezTo>
                  <a:pt x="549" y="895"/>
                  <a:pt x="574" y="923"/>
                  <a:pt x="604" y="946"/>
                </a:cubicBezTo>
                <a:cubicBezTo>
                  <a:pt x="556" y="955"/>
                  <a:pt x="491" y="947"/>
                  <a:pt x="436" y="950"/>
                </a:cubicBezTo>
                <a:close/>
                <a:moveTo>
                  <a:pt x="412" y="1010"/>
                </a:moveTo>
                <a:cubicBezTo>
                  <a:pt x="448" y="1010"/>
                  <a:pt x="448" y="1010"/>
                  <a:pt x="448" y="1010"/>
                </a:cubicBezTo>
                <a:cubicBezTo>
                  <a:pt x="435" y="1024"/>
                  <a:pt x="424" y="1042"/>
                  <a:pt x="404" y="1050"/>
                </a:cubicBezTo>
                <a:cubicBezTo>
                  <a:pt x="403" y="1033"/>
                  <a:pt x="408" y="1022"/>
                  <a:pt x="412" y="1010"/>
                </a:cubicBezTo>
                <a:close/>
                <a:moveTo>
                  <a:pt x="396" y="1074"/>
                </a:moveTo>
                <a:cubicBezTo>
                  <a:pt x="421" y="1089"/>
                  <a:pt x="441" y="1109"/>
                  <a:pt x="456" y="1134"/>
                </a:cubicBezTo>
                <a:cubicBezTo>
                  <a:pt x="434" y="1132"/>
                  <a:pt x="404" y="1138"/>
                  <a:pt x="388" y="1130"/>
                </a:cubicBezTo>
                <a:cubicBezTo>
                  <a:pt x="392" y="1112"/>
                  <a:pt x="397" y="1096"/>
                  <a:pt x="396" y="1074"/>
                </a:cubicBezTo>
                <a:close/>
                <a:moveTo>
                  <a:pt x="388" y="1138"/>
                </a:moveTo>
                <a:cubicBezTo>
                  <a:pt x="452" y="1138"/>
                  <a:pt x="452" y="1138"/>
                  <a:pt x="452" y="1138"/>
                </a:cubicBezTo>
                <a:cubicBezTo>
                  <a:pt x="434" y="1155"/>
                  <a:pt x="405" y="1162"/>
                  <a:pt x="380" y="1174"/>
                </a:cubicBezTo>
                <a:cubicBezTo>
                  <a:pt x="384" y="1163"/>
                  <a:pt x="385" y="1149"/>
                  <a:pt x="388" y="1138"/>
                </a:cubicBezTo>
                <a:close/>
                <a:moveTo>
                  <a:pt x="376" y="1194"/>
                </a:moveTo>
                <a:cubicBezTo>
                  <a:pt x="403" y="1204"/>
                  <a:pt x="415" y="1230"/>
                  <a:pt x="440" y="1242"/>
                </a:cubicBezTo>
                <a:cubicBezTo>
                  <a:pt x="424" y="1251"/>
                  <a:pt x="391" y="1243"/>
                  <a:pt x="368" y="1246"/>
                </a:cubicBezTo>
                <a:cubicBezTo>
                  <a:pt x="371" y="1229"/>
                  <a:pt x="376" y="1214"/>
                  <a:pt x="376" y="1194"/>
                </a:cubicBezTo>
                <a:close/>
                <a:moveTo>
                  <a:pt x="368" y="1254"/>
                </a:moveTo>
                <a:cubicBezTo>
                  <a:pt x="440" y="1254"/>
                  <a:pt x="440" y="1254"/>
                  <a:pt x="440" y="1254"/>
                </a:cubicBezTo>
                <a:cubicBezTo>
                  <a:pt x="414" y="1286"/>
                  <a:pt x="382" y="1310"/>
                  <a:pt x="356" y="1342"/>
                </a:cubicBezTo>
                <a:cubicBezTo>
                  <a:pt x="350" y="1319"/>
                  <a:pt x="365" y="1282"/>
                  <a:pt x="368" y="1254"/>
                </a:cubicBezTo>
                <a:close/>
                <a:moveTo>
                  <a:pt x="348" y="1362"/>
                </a:moveTo>
                <a:cubicBezTo>
                  <a:pt x="368" y="1372"/>
                  <a:pt x="382" y="1386"/>
                  <a:pt x="392" y="1406"/>
                </a:cubicBezTo>
                <a:cubicBezTo>
                  <a:pt x="372" y="1423"/>
                  <a:pt x="353" y="1442"/>
                  <a:pt x="336" y="1462"/>
                </a:cubicBezTo>
                <a:cubicBezTo>
                  <a:pt x="329" y="1433"/>
                  <a:pt x="347" y="1395"/>
                  <a:pt x="348" y="1362"/>
                </a:cubicBezTo>
                <a:close/>
                <a:moveTo>
                  <a:pt x="328" y="1486"/>
                </a:moveTo>
                <a:cubicBezTo>
                  <a:pt x="342" y="1496"/>
                  <a:pt x="350" y="1512"/>
                  <a:pt x="360" y="1526"/>
                </a:cubicBezTo>
                <a:cubicBezTo>
                  <a:pt x="352" y="1549"/>
                  <a:pt x="328" y="1558"/>
                  <a:pt x="316" y="1578"/>
                </a:cubicBezTo>
                <a:cubicBezTo>
                  <a:pt x="310" y="1553"/>
                  <a:pt x="324" y="1514"/>
                  <a:pt x="328" y="1486"/>
                </a:cubicBezTo>
                <a:close/>
                <a:moveTo>
                  <a:pt x="364" y="1538"/>
                </a:moveTo>
                <a:cubicBezTo>
                  <a:pt x="382" y="1550"/>
                  <a:pt x="394" y="1569"/>
                  <a:pt x="404" y="1590"/>
                </a:cubicBezTo>
                <a:cubicBezTo>
                  <a:pt x="320" y="1590"/>
                  <a:pt x="320" y="1590"/>
                  <a:pt x="320" y="1590"/>
                </a:cubicBezTo>
                <a:cubicBezTo>
                  <a:pt x="329" y="1566"/>
                  <a:pt x="352" y="1558"/>
                  <a:pt x="364" y="1538"/>
                </a:cubicBezTo>
                <a:close/>
                <a:moveTo>
                  <a:pt x="304" y="1606"/>
                </a:moveTo>
                <a:cubicBezTo>
                  <a:pt x="322" y="1614"/>
                  <a:pt x="323" y="1641"/>
                  <a:pt x="332" y="1658"/>
                </a:cubicBezTo>
                <a:cubicBezTo>
                  <a:pt x="325" y="1675"/>
                  <a:pt x="303" y="1697"/>
                  <a:pt x="292" y="1698"/>
                </a:cubicBezTo>
                <a:cubicBezTo>
                  <a:pt x="292" y="1663"/>
                  <a:pt x="305" y="1642"/>
                  <a:pt x="304" y="1606"/>
                </a:cubicBezTo>
                <a:close/>
                <a:moveTo>
                  <a:pt x="352" y="1710"/>
                </a:moveTo>
                <a:cubicBezTo>
                  <a:pt x="296" y="1710"/>
                  <a:pt x="296" y="1710"/>
                  <a:pt x="296" y="1710"/>
                </a:cubicBezTo>
                <a:cubicBezTo>
                  <a:pt x="310" y="1695"/>
                  <a:pt x="320" y="1678"/>
                  <a:pt x="340" y="1670"/>
                </a:cubicBezTo>
                <a:cubicBezTo>
                  <a:pt x="338" y="1689"/>
                  <a:pt x="354" y="1691"/>
                  <a:pt x="352" y="1710"/>
                </a:cubicBezTo>
                <a:close/>
                <a:moveTo>
                  <a:pt x="284" y="1730"/>
                </a:moveTo>
                <a:cubicBezTo>
                  <a:pt x="295" y="1744"/>
                  <a:pt x="291" y="1774"/>
                  <a:pt x="300" y="1790"/>
                </a:cubicBezTo>
                <a:cubicBezTo>
                  <a:pt x="295" y="1802"/>
                  <a:pt x="282" y="1806"/>
                  <a:pt x="276" y="1818"/>
                </a:cubicBezTo>
                <a:cubicBezTo>
                  <a:pt x="266" y="1792"/>
                  <a:pt x="285" y="1760"/>
                  <a:pt x="284" y="1730"/>
                </a:cubicBezTo>
                <a:close/>
                <a:moveTo>
                  <a:pt x="248" y="1978"/>
                </a:moveTo>
                <a:cubicBezTo>
                  <a:pt x="244" y="1936"/>
                  <a:pt x="260" y="1880"/>
                  <a:pt x="268" y="1838"/>
                </a:cubicBezTo>
                <a:cubicBezTo>
                  <a:pt x="304" y="1838"/>
                  <a:pt x="304" y="1838"/>
                  <a:pt x="304" y="1838"/>
                </a:cubicBezTo>
                <a:cubicBezTo>
                  <a:pt x="288" y="1887"/>
                  <a:pt x="263" y="1927"/>
                  <a:pt x="248" y="1978"/>
                </a:cubicBezTo>
                <a:close/>
                <a:moveTo>
                  <a:pt x="304" y="1830"/>
                </a:moveTo>
                <a:cubicBezTo>
                  <a:pt x="276" y="1830"/>
                  <a:pt x="276" y="1830"/>
                  <a:pt x="276" y="1830"/>
                </a:cubicBezTo>
                <a:cubicBezTo>
                  <a:pt x="280" y="1819"/>
                  <a:pt x="292" y="1816"/>
                  <a:pt x="296" y="1806"/>
                </a:cubicBezTo>
                <a:cubicBezTo>
                  <a:pt x="306" y="1806"/>
                  <a:pt x="304" y="1819"/>
                  <a:pt x="304" y="1830"/>
                </a:cubicBezTo>
                <a:close/>
                <a:moveTo>
                  <a:pt x="316" y="1818"/>
                </a:moveTo>
                <a:cubicBezTo>
                  <a:pt x="299" y="1793"/>
                  <a:pt x="302" y="1750"/>
                  <a:pt x="292" y="1718"/>
                </a:cubicBezTo>
                <a:cubicBezTo>
                  <a:pt x="356" y="1718"/>
                  <a:pt x="356" y="1718"/>
                  <a:pt x="356" y="1718"/>
                </a:cubicBezTo>
                <a:cubicBezTo>
                  <a:pt x="344" y="1752"/>
                  <a:pt x="326" y="1781"/>
                  <a:pt x="316" y="1818"/>
                </a:cubicBezTo>
                <a:close/>
                <a:moveTo>
                  <a:pt x="356" y="1702"/>
                </a:moveTo>
                <a:cubicBezTo>
                  <a:pt x="348" y="1661"/>
                  <a:pt x="325" y="1635"/>
                  <a:pt x="316" y="1594"/>
                </a:cubicBezTo>
                <a:cubicBezTo>
                  <a:pt x="408" y="1594"/>
                  <a:pt x="408" y="1594"/>
                  <a:pt x="408" y="1594"/>
                </a:cubicBezTo>
                <a:cubicBezTo>
                  <a:pt x="391" y="1630"/>
                  <a:pt x="382" y="1675"/>
                  <a:pt x="356" y="1702"/>
                </a:cubicBezTo>
                <a:close/>
                <a:moveTo>
                  <a:pt x="416" y="1582"/>
                </a:moveTo>
                <a:cubicBezTo>
                  <a:pt x="384" y="1552"/>
                  <a:pt x="360" y="1515"/>
                  <a:pt x="336" y="1478"/>
                </a:cubicBezTo>
                <a:cubicBezTo>
                  <a:pt x="456" y="1478"/>
                  <a:pt x="456" y="1478"/>
                  <a:pt x="456" y="1478"/>
                </a:cubicBezTo>
                <a:cubicBezTo>
                  <a:pt x="446" y="1516"/>
                  <a:pt x="425" y="1543"/>
                  <a:pt x="416" y="1582"/>
                </a:cubicBezTo>
                <a:close/>
                <a:moveTo>
                  <a:pt x="340" y="1470"/>
                </a:moveTo>
                <a:cubicBezTo>
                  <a:pt x="351" y="1444"/>
                  <a:pt x="378" y="1433"/>
                  <a:pt x="392" y="1410"/>
                </a:cubicBezTo>
                <a:cubicBezTo>
                  <a:pt x="422" y="1421"/>
                  <a:pt x="439" y="1445"/>
                  <a:pt x="456" y="1470"/>
                </a:cubicBezTo>
                <a:lnTo>
                  <a:pt x="340" y="1470"/>
                </a:lnTo>
                <a:close/>
                <a:moveTo>
                  <a:pt x="468" y="1458"/>
                </a:moveTo>
                <a:cubicBezTo>
                  <a:pt x="428" y="1428"/>
                  <a:pt x="394" y="1394"/>
                  <a:pt x="364" y="1354"/>
                </a:cubicBezTo>
                <a:cubicBezTo>
                  <a:pt x="508" y="1354"/>
                  <a:pt x="508" y="1354"/>
                  <a:pt x="508" y="1354"/>
                </a:cubicBezTo>
                <a:cubicBezTo>
                  <a:pt x="498" y="1392"/>
                  <a:pt x="479" y="1421"/>
                  <a:pt x="468" y="1458"/>
                </a:cubicBezTo>
                <a:close/>
                <a:moveTo>
                  <a:pt x="376" y="1346"/>
                </a:moveTo>
                <a:cubicBezTo>
                  <a:pt x="362" y="1339"/>
                  <a:pt x="390" y="1324"/>
                  <a:pt x="400" y="1314"/>
                </a:cubicBezTo>
                <a:cubicBezTo>
                  <a:pt x="436" y="1278"/>
                  <a:pt x="480" y="1232"/>
                  <a:pt x="516" y="1194"/>
                </a:cubicBezTo>
                <a:cubicBezTo>
                  <a:pt x="570" y="1238"/>
                  <a:pt x="630" y="1298"/>
                  <a:pt x="668" y="1346"/>
                </a:cubicBezTo>
                <a:lnTo>
                  <a:pt x="376" y="1346"/>
                </a:lnTo>
                <a:close/>
                <a:moveTo>
                  <a:pt x="532" y="1354"/>
                </a:moveTo>
                <a:cubicBezTo>
                  <a:pt x="676" y="1354"/>
                  <a:pt x="676" y="1354"/>
                  <a:pt x="676" y="1354"/>
                </a:cubicBezTo>
                <a:cubicBezTo>
                  <a:pt x="646" y="1394"/>
                  <a:pt x="612" y="1428"/>
                  <a:pt x="572" y="1458"/>
                </a:cubicBezTo>
                <a:cubicBezTo>
                  <a:pt x="561" y="1421"/>
                  <a:pt x="541" y="1393"/>
                  <a:pt x="532" y="1354"/>
                </a:cubicBezTo>
                <a:close/>
                <a:moveTo>
                  <a:pt x="636" y="1410"/>
                </a:moveTo>
                <a:cubicBezTo>
                  <a:pt x="663" y="1424"/>
                  <a:pt x="681" y="1448"/>
                  <a:pt x="700" y="1470"/>
                </a:cubicBezTo>
                <a:cubicBezTo>
                  <a:pt x="584" y="1470"/>
                  <a:pt x="584" y="1470"/>
                  <a:pt x="584" y="1470"/>
                </a:cubicBezTo>
                <a:cubicBezTo>
                  <a:pt x="595" y="1444"/>
                  <a:pt x="622" y="1433"/>
                  <a:pt x="636" y="1410"/>
                </a:cubicBezTo>
                <a:close/>
                <a:moveTo>
                  <a:pt x="584" y="1478"/>
                </a:moveTo>
                <a:cubicBezTo>
                  <a:pt x="704" y="1478"/>
                  <a:pt x="704" y="1478"/>
                  <a:pt x="704" y="1478"/>
                </a:cubicBezTo>
                <a:cubicBezTo>
                  <a:pt x="679" y="1514"/>
                  <a:pt x="655" y="1552"/>
                  <a:pt x="624" y="1582"/>
                </a:cubicBezTo>
                <a:cubicBezTo>
                  <a:pt x="613" y="1545"/>
                  <a:pt x="594" y="1516"/>
                  <a:pt x="584" y="1478"/>
                </a:cubicBezTo>
                <a:close/>
                <a:moveTo>
                  <a:pt x="668" y="1538"/>
                </a:moveTo>
                <a:cubicBezTo>
                  <a:pt x="690" y="1550"/>
                  <a:pt x="708" y="1568"/>
                  <a:pt x="720" y="1590"/>
                </a:cubicBezTo>
                <a:cubicBezTo>
                  <a:pt x="636" y="1590"/>
                  <a:pt x="636" y="1590"/>
                  <a:pt x="636" y="1590"/>
                </a:cubicBezTo>
                <a:cubicBezTo>
                  <a:pt x="641" y="1567"/>
                  <a:pt x="661" y="1558"/>
                  <a:pt x="668" y="1538"/>
                </a:cubicBezTo>
                <a:close/>
                <a:moveTo>
                  <a:pt x="632" y="1594"/>
                </a:moveTo>
                <a:cubicBezTo>
                  <a:pt x="724" y="1594"/>
                  <a:pt x="724" y="1594"/>
                  <a:pt x="724" y="1594"/>
                </a:cubicBezTo>
                <a:cubicBezTo>
                  <a:pt x="713" y="1633"/>
                  <a:pt x="695" y="1666"/>
                  <a:pt x="680" y="1702"/>
                </a:cubicBezTo>
                <a:cubicBezTo>
                  <a:pt x="660" y="1670"/>
                  <a:pt x="647" y="1631"/>
                  <a:pt x="632" y="1594"/>
                </a:cubicBezTo>
                <a:close/>
                <a:moveTo>
                  <a:pt x="700" y="1670"/>
                </a:moveTo>
                <a:cubicBezTo>
                  <a:pt x="718" y="1678"/>
                  <a:pt x="732" y="1692"/>
                  <a:pt x="740" y="1710"/>
                </a:cubicBezTo>
                <a:cubicBezTo>
                  <a:pt x="684" y="1710"/>
                  <a:pt x="684" y="1710"/>
                  <a:pt x="684" y="1710"/>
                </a:cubicBezTo>
                <a:cubicBezTo>
                  <a:pt x="690" y="1697"/>
                  <a:pt x="697" y="1686"/>
                  <a:pt x="700" y="1670"/>
                </a:cubicBezTo>
                <a:close/>
                <a:moveTo>
                  <a:pt x="684" y="1718"/>
                </a:moveTo>
                <a:cubicBezTo>
                  <a:pt x="748" y="1718"/>
                  <a:pt x="748" y="1718"/>
                  <a:pt x="748" y="1718"/>
                </a:cubicBezTo>
                <a:cubicBezTo>
                  <a:pt x="741" y="1751"/>
                  <a:pt x="736" y="1786"/>
                  <a:pt x="728" y="1818"/>
                </a:cubicBezTo>
                <a:cubicBezTo>
                  <a:pt x="711" y="1787"/>
                  <a:pt x="698" y="1752"/>
                  <a:pt x="684" y="1718"/>
                </a:cubicBezTo>
                <a:close/>
                <a:moveTo>
                  <a:pt x="736" y="1806"/>
                </a:moveTo>
                <a:cubicBezTo>
                  <a:pt x="752" y="1806"/>
                  <a:pt x="752" y="1822"/>
                  <a:pt x="764" y="1826"/>
                </a:cubicBezTo>
                <a:cubicBezTo>
                  <a:pt x="762" y="1835"/>
                  <a:pt x="744" y="1827"/>
                  <a:pt x="736" y="1830"/>
                </a:cubicBezTo>
                <a:lnTo>
                  <a:pt x="736" y="1806"/>
                </a:lnTo>
                <a:close/>
                <a:moveTo>
                  <a:pt x="796" y="1978"/>
                </a:moveTo>
                <a:cubicBezTo>
                  <a:pt x="773" y="1934"/>
                  <a:pt x="754" y="1886"/>
                  <a:pt x="736" y="1838"/>
                </a:cubicBezTo>
                <a:cubicBezTo>
                  <a:pt x="772" y="1838"/>
                  <a:pt x="772" y="1838"/>
                  <a:pt x="772" y="1838"/>
                </a:cubicBezTo>
                <a:cubicBezTo>
                  <a:pt x="782" y="1883"/>
                  <a:pt x="790" y="1930"/>
                  <a:pt x="796" y="1978"/>
                </a:cubicBezTo>
                <a:close/>
                <a:moveTo>
                  <a:pt x="768" y="1818"/>
                </a:moveTo>
                <a:cubicBezTo>
                  <a:pt x="733" y="1805"/>
                  <a:pt x="744" y="1767"/>
                  <a:pt x="752" y="1730"/>
                </a:cubicBezTo>
                <a:cubicBezTo>
                  <a:pt x="761" y="1755"/>
                  <a:pt x="765" y="1787"/>
                  <a:pt x="768" y="1818"/>
                </a:cubicBezTo>
                <a:close/>
                <a:moveTo>
                  <a:pt x="708" y="1662"/>
                </a:moveTo>
                <a:cubicBezTo>
                  <a:pt x="711" y="1639"/>
                  <a:pt x="724" y="1627"/>
                  <a:pt x="728" y="1606"/>
                </a:cubicBezTo>
                <a:cubicBezTo>
                  <a:pt x="744" y="1629"/>
                  <a:pt x="742" y="1669"/>
                  <a:pt x="748" y="1702"/>
                </a:cubicBezTo>
                <a:cubicBezTo>
                  <a:pt x="733" y="1690"/>
                  <a:pt x="720" y="1677"/>
                  <a:pt x="708" y="1662"/>
                </a:cubicBezTo>
                <a:close/>
                <a:moveTo>
                  <a:pt x="676" y="1530"/>
                </a:moveTo>
                <a:cubicBezTo>
                  <a:pt x="687" y="1515"/>
                  <a:pt x="699" y="1502"/>
                  <a:pt x="708" y="1486"/>
                </a:cubicBezTo>
                <a:cubicBezTo>
                  <a:pt x="722" y="1510"/>
                  <a:pt x="721" y="1548"/>
                  <a:pt x="728" y="1578"/>
                </a:cubicBezTo>
                <a:cubicBezTo>
                  <a:pt x="705" y="1568"/>
                  <a:pt x="693" y="1546"/>
                  <a:pt x="676" y="1530"/>
                </a:cubicBezTo>
                <a:close/>
                <a:moveTo>
                  <a:pt x="692" y="1366"/>
                </a:moveTo>
                <a:cubicBezTo>
                  <a:pt x="697" y="1398"/>
                  <a:pt x="703" y="1430"/>
                  <a:pt x="708" y="1462"/>
                </a:cubicBezTo>
                <a:cubicBezTo>
                  <a:pt x="686" y="1446"/>
                  <a:pt x="671" y="1422"/>
                  <a:pt x="648" y="1406"/>
                </a:cubicBezTo>
                <a:cubicBezTo>
                  <a:pt x="654" y="1385"/>
                  <a:pt x="675" y="1379"/>
                  <a:pt x="684" y="1362"/>
                </a:cubicBezTo>
                <a:cubicBezTo>
                  <a:pt x="689" y="1361"/>
                  <a:pt x="691" y="1363"/>
                  <a:pt x="692" y="1366"/>
                </a:cubicBezTo>
                <a:close/>
                <a:moveTo>
                  <a:pt x="600" y="1254"/>
                </a:moveTo>
                <a:cubicBezTo>
                  <a:pt x="672" y="1254"/>
                  <a:pt x="672" y="1254"/>
                  <a:pt x="672" y="1254"/>
                </a:cubicBezTo>
                <a:cubicBezTo>
                  <a:pt x="679" y="1282"/>
                  <a:pt x="681" y="1314"/>
                  <a:pt x="688" y="1342"/>
                </a:cubicBezTo>
                <a:cubicBezTo>
                  <a:pt x="654" y="1318"/>
                  <a:pt x="624" y="1288"/>
                  <a:pt x="600" y="1254"/>
                </a:cubicBezTo>
                <a:close/>
                <a:moveTo>
                  <a:pt x="672" y="1242"/>
                </a:moveTo>
                <a:cubicBezTo>
                  <a:pt x="656" y="1251"/>
                  <a:pt x="623" y="1243"/>
                  <a:pt x="600" y="1246"/>
                </a:cubicBezTo>
                <a:cubicBezTo>
                  <a:pt x="616" y="1225"/>
                  <a:pt x="640" y="1214"/>
                  <a:pt x="656" y="1194"/>
                </a:cubicBezTo>
                <a:cubicBezTo>
                  <a:pt x="673" y="1198"/>
                  <a:pt x="661" y="1232"/>
                  <a:pt x="672" y="1242"/>
                </a:cubicBezTo>
                <a:close/>
                <a:moveTo>
                  <a:pt x="656" y="1174"/>
                </a:moveTo>
                <a:cubicBezTo>
                  <a:pt x="635" y="1162"/>
                  <a:pt x="609" y="1154"/>
                  <a:pt x="588" y="1142"/>
                </a:cubicBezTo>
                <a:cubicBezTo>
                  <a:pt x="602" y="1133"/>
                  <a:pt x="632" y="1140"/>
                  <a:pt x="652" y="1138"/>
                </a:cubicBezTo>
                <a:cubicBezTo>
                  <a:pt x="652" y="1151"/>
                  <a:pt x="659" y="1158"/>
                  <a:pt x="656" y="1174"/>
                </a:cubicBezTo>
                <a:close/>
                <a:moveTo>
                  <a:pt x="648" y="1134"/>
                </a:moveTo>
                <a:cubicBezTo>
                  <a:pt x="584" y="1134"/>
                  <a:pt x="584" y="1134"/>
                  <a:pt x="584" y="1134"/>
                </a:cubicBezTo>
                <a:cubicBezTo>
                  <a:pt x="595" y="1108"/>
                  <a:pt x="622" y="1097"/>
                  <a:pt x="636" y="1074"/>
                </a:cubicBezTo>
                <a:cubicBezTo>
                  <a:pt x="649" y="1084"/>
                  <a:pt x="650" y="1123"/>
                  <a:pt x="648" y="1134"/>
                </a:cubicBezTo>
                <a:close/>
                <a:moveTo>
                  <a:pt x="636" y="1050"/>
                </a:moveTo>
                <a:cubicBezTo>
                  <a:pt x="618" y="1040"/>
                  <a:pt x="603" y="1027"/>
                  <a:pt x="592" y="1010"/>
                </a:cubicBezTo>
                <a:cubicBezTo>
                  <a:pt x="628" y="1010"/>
                  <a:pt x="628" y="1010"/>
                  <a:pt x="628" y="1010"/>
                </a:cubicBezTo>
                <a:cubicBezTo>
                  <a:pt x="633" y="1021"/>
                  <a:pt x="635" y="1035"/>
                  <a:pt x="636" y="1050"/>
                </a:cubicBezTo>
                <a:close/>
                <a:moveTo>
                  <a:pt x="624" y="946"/>
                </a:moveTo>
                <a:cubicBezTo>
                  <a:pt x="589" y="929"/>
                  <a:pt x="570" y="896"/>
                  <a:pt x="536" y="878"/>
                </a:cubicBezTo>
                <a:cubicBezTo>
                  <a:pt x="564" y="869"/>
                  <a:pt x="609" y="876"/>
                  <a:pt x="644" y="874"/>
                </a:cubicBezTo>
                <a:cubicBezTo>
                  <a:pt x="636" y="897"/>
                  <a:pt x="630" y="921"/>
                  <a:pt x="624" y="946"/>
                </a:cubicBezTo>
                <a:close/>
                <a:moveTo>
                  <a:pt x="648" y="862"/>
                </a:moveTo>
                <a:cubicBezTo>
                  <a:pt x="548" y="862"/>
                  <a:pt x="548" y="862"/>
                  <a:pt x="548" y="862"/>
                </a:cubicBezTo>
                <a:cubicBezTo>
                  <a:pt x="578" y="837"/>
                  <a:pt x="621" y="825"/>
                  <a:pt x="652" y="802"/>
                </a:cubicBezTo>
                <a:cubicBezTo>
                  <a:pt x="673" y="814"/>
                  <a:pt x="644" y="840"/>
                  <a:pt x="648" y="862"/>
                </a:cubicBezTo>
                <a:close/>
                <a:moveTo>
                  <a:pt x="540" y="854"/>
                </a:moveTo>
                <a:cubicBezTo>
                  <a:pt x="558" y="819"/>
                  <a:pt x="581" y="791"/>
                  <a:pt x="600" y="758"/>
                </a:cubicBezTo>
                <a:cubicBezTo>
                  <a:pt x="623" y="767"/>
                  <a:pt x="646" y="776"/>
                  <a:pt x="660" y="794"/>
                </a:cubicBezTo>
                <a:cubicBezTo>
                  <a:pt x="617" y="810"/>
                  <a:pt x="583" y="836"/>
                  <a:pt x="540" y="854"/>
                </a:cubicBezTo>
                <a:close/>
                <a:moveTo>
                  <a:pt x="668" y="782"/>
                </a:moveTo>
                <a:cubicBezTo>
                  <a:pt x="643" y="777"/>
                  <a:pt x="632" y="759"/>
                  <a:pt x="608" y="754"/>
                </a:cubicBezTo>
                <a:cubicBezTo>
                  <a:pt x="626" y="733"/>
                  <a:pt x="662" y="731"/>
                  <a:pt x="680" y="710"/>
                </a:cubicBezTo>
                <a:cubicBezTo>
                  <a:pt x="689" y="731"/>
                  <a:pt x="670" y="758"/>
                  <a:pt x="668" y="782"/>
                </a:cubicBezTo>
                <a:close/>
                <a:moveTo>
                  <a:pt x="620" y="738"/>
                </a:moveTo>
                <a:cubicBezTo>
                  <a:pt x="615" y="721"/>
                  <a:pt x="644" y="703"/>
                  <a:pt x="648" y="682"/>
                </a:cubicBezTo>
                <a:cubicBezTo>
                  <a:pt x="663" y="684"/>
                  <a:pt x="672" y="693"/>
                  <a:pt x="684" y="698"/>
                </a:cubicBezTo>
                <a:cubicBezTo>
                  <a:pt x="669" y="718"/>
                  <a:pt x="639" y="722"/>
                  <a:pt x="620" y="738"/>
                </a:cubicBezTo>
                <a:close/>
                <a:moveTo>
                  <a:pt x="692" y="694"/>
                </a:moveTo>
                <a:cubicBezTo>
                  <a:pt x="679" y="691"/>
                  <a:pt x="673" y="681"/>
                  <a:pt x="660" y="678"/>
                </a:cubicBezTo>
                <a:cubicBezTo>
                  <a:pt x="670" y="668"/>
                  <a:pt x="686" y="664"/>
                  <a:pt x="696" y="654"/>
                </a:cubicBezTo>
                <a:cubicBezTo>
                  <a:pt x="709" y="665"/>
                  <a:pt x="689" y="679"/>
                  <a:pt x="692" y="694"/>
                </a:cubicBezTo>
                <a:close/>
                <a:moveTo>
                  <a:pt x="668" y="666"/>
                </a:moveTo>
                <a:cubicBezTo>
                  <a:pt x="662" y="652"/>
                  <a:pt x="679" y="626"/>
                  <a:pt x="708" y="634"/>
                </a:cubicBezTo>
                <a:cubicBezTo>
                  <a:pt x="703" y="653"/>
                  <a:pt x="678" y="652"/>
                  <a:pt x="668" y="666"/>
                </a:cubicBezTo>
                <a:close/>
                <a:moveTo>
                  <a:pt x="708" y="630"/>
                </a:moveTo>
                <a:cubicBezTo>
                  <a:pt x="684" y="630"/>
                  <a:pt x="684" y="630"/>
                  <a:pt x="684" y="630"/>
                </a:cubicBezTo>
                <a:cubicBezTo>
                  <a:pt x="697" y="612"/>
                  <a:pt x="708" y="593"/>
                  <a:pt x="720" y="574"/>
                </a:cubicBezTo>
                <a:cubicBezTo>
                  <a:pt x="724" y="584"/>
                  <a:pt x="713" y="614"/>
                  <a:pt x="708" y="630"/>
                </a:cubicBezTo>
                <a:close/>
                <a:moveTo>
                  <a:pt x="416" y="406"/>
                </a:moveTo>
                <a:cubicBezTo>
                  <a:pt x="441" y="434"/>
                  <a:pt x="469" y="460"/>
                  <a:pt x="488" y="494"/>
                </a:cubicBezTo>
                <a:cubicBezTo>
                  <a:pt x="509" y="484"/>
                  <a:pt x="509" y="509"/>
                  <a:pt x="516" y="510"/>
                </a:cubicBezTo>
                <a:cubicBezTo>
                  <a:pt x="527" y="510"/>
                  <a:pt x="525" y="488"/>
                  <a:pt x="548" y="494"/>
                </a:cubicBezTo>
                <a:cubicBezTo>
                  <a:pt x="597" y="436"/>
                  <a:pt x="642" y="375"/>
                  <a:pt x="696" y="322"/>
                </a:cubicBezTo>
                <a:cubicBezTo>
                  <a:pt x="694" y="306"/>
                  <a:pt x="693" y="305"/>
                  <a:pt x="700" y="294"/>
                </a:cubicBezTo>
                <a:cubicBezTo>
                  <a:pt x="705" y="293"/>
                  <a:pt x="707" y="295"/>
                  <a:pt x="708" y="298"/>
                </a:cubicBezTo>
                <a:cubicBezTo>
                  <a:pt x="707" y="340"/>
                  <a:pt x="716" y="385"/>
                  <a:pt x="720" y="430"/>
                </a:cubicBezTo>
                <a:cubicBezTo>
                  <a:pt x="723" y="465"/>
                  <a:pt x="733" y="509"/>
                  <a:pt x="728" y="538"/>
                </a:cubicBezTo>
                <a:cubicBezTo>
                  <a:pt x="721" y="578"/>
                  <a:pt x="683" y="596"/>
                  <a:pt x="672" y="630"/>
                </a:cubicBezTo>
                <a:cubicBezTo>
                  <a:pt x="668" y="634"/>
                  <a:pt x="668" y="634"/>
                  <a:pt x="668" y="634"/>
                </a:cubicBezTo>
                <a:cubicBezTo>
                  <a:pt x="622" y="710"/>
                  <a:pt x="570" y="781"/>
                  <a:pt x="524" y="858"/>
                </a:cubicBezTo>
                <a:cubicBezTo>
                  <a:pt x="483" y="817"/>
                  <a:pt x="455" y="761"/>
                  <a:pt x="416" y="702"/>
                </a:cubicBezTo>
                <a:cubicBezTo>
                  <a:pt x="402" y="680"/>
                  <a:pt x="383" y="651"/>
                  <a:pt x="364" y="622"/>
                </a:cubicBezTo>
                <a:cubicBezTo>
                  <a:pt x="347" y="596"/>
                  <a:pt x="317" y="565"/>
                  <a:pt x="312" y="542"/>
                </a:cubicBezTo>
                <a:cubicBezTo>
                  <a:pt x="303" y="496"/>
                  <a:pt x="326" y="456"/>
                  <a:pt x="324" y="406"/>
                </a:cubicBezTo>
                <a:cubicBezTo>
                  <a:pt x="324" y="402"/>
                  <a:pt x="324" y="402"/>
                  <a:pt x="324" y="402"/>
                </a:cubicBezTo>
                <a:cubicBezTo>
                  <a:pt x="326" y="365"/>
                  <a:pt x="333" y="333"/>
                  <a:pt x="332" y="294"/>
                </a:cubicBezTo>
                <a:cubicBezTo>
                  <a:pt x="345" y="298"/>
                  <a:pt x="349" y="306"/>
                  <a:pt x="344" y="318"/>
                </a:cubicBezTo>
                <a:cubicBezTo>
                  <a:pt x="370" y="342"/>
                  <a:pt x="416" y="406"/>
                  <a:pt x="416" y="406"/>
                </a:cubicBezTo>
                <a:close/>
                <a:moveTo>
                  <a:pt x="740" y="518"/>
                </a:moveTo>
                <a:cubicBezTo>
                  <a:pt x="728" y="502"/>
                  <a:pt x="737" y="465"/>
                  <a:pt x="728" y="446"/>
                </a:cubicBezTo>
                <a:cubicBezTo>
                  <a:pt x="735" y="436"/>
                  <a:pt x="747" y="453"/>
                  <a:pt x="756" y="454"/>
                </a:cubicBezTo>
                <a:cubicBezTo>
                  <a:pt x="751" y="475"/>
                  <a:pt x="743" y="494"/>
                  <a:pt x="740" y="518"/>
                </a:cubicBezTo>
                <a:close/>
                <a:moveTo>
                  <a:pt x="724" y="382"/>
                </a:moveTo>
                <a:cubicBezTo>
                  <a:pt x="738" y="391"/>
                  <a:pt x="759" y="393"/>
                  <a:pt x="764" y="410"/>
                </a:cubicBezTo>
                <a:cubicBezTo>
                  <a:pt x="751" y="413"/>
                  <a:pt x="741" y="418"/>
                  <a:pt x="732" y="426"/>
                </a:cubicBezTo>
                <a:cubicBezTo>
                  <a:pt x="726" y="415"/>
                  <a:pt x="724" y="399"/>
                  <a:pt x="724" y="382"/>
                </a:cubicBezTo>
                <a:close/>
                <a:moveTo>
                  <a:pt x="760" y="446"/>
                </a:moveTo>
                <a:cubicBezTo>
                  <a:pt x="748" y="447"/>
                  <a:pt x="748" y="437"/>
                  <a:pt x="736" y="438"/>
                </a:cubicBezTo>
                <a:cubicBezTo>
                  <a:pt x="737" y="423"/>
                  <a:pt x="753" y="422"/>
                  <a:pt x="764" y="418"/>
                </a:cubicBezTo>
                <a:cubicBezTo>
                  <a:pt x="766" y="430"/>
                  <a:pt x="757" y="432"/>
                  <a:pt x="760" y="446"/>
                </a:cubicBezTo>
                <a:close/>
                <a:moveTo>
                  <a:pt x="772" y="398"/>
                </a:moveTo>
                <a:cubicBezTo>
                  <a:pt x="757" y="389"/>
                  <a:pt x="736" y="386"/>
                  <a:pt x="728" y="370"/>
                </a:cubicBezTo>
                <a:cubicBezTo>
                  <a:pt x="749" y="364"/>
                  <a:pt x="764" y="353"/>
                  <a:pt x="780" y="342"/>
                </a:cubicBezTo>
                <a:cubicBezTo>
                  <a:pt x="789" y="356"/>
                  <a:pt x="771" y="378"/>
                  <a:pt x="772" y="398"/>
                </a:cubicBezTo>
                <a:close/>
                <a:moveTo>
                  <a:pt x="720" y="362"/>
                </a:moveTo>
                <a:cubicBezTo>
                  <a:pt x="723" y="335"/>
                  <a:pt x="716" y="318"/>
                  <a:pt x="716" y="294"/>
                </a:cubicBezTo>
                <a:cubicBezTo>
                  <a:pt x="744" y="302"/>
                  <a:pt x="762" y="320"/>
                  <a:pt x="788" y="330"/>
                </a:cubicBezTo>
                <a:cubicBezTo>
                  <a:pt x="768" y="341"/>
                  <a:pt x="742" y="365"/>
                  <a:pt x="720" y="362"/>
                </a:cubicBezTo>
                <a:close/>
                <a:moveTo>
                  <a:pt x="792" y="322"/>
                </a:moveTo>
                <a:cubicBezTo>
                  <a:pt x="769" y="313"/>
                  <a:pt x="745" y="305"/>
                  <a:pt x="732" y="286"/>
                </a:cubicBezTo>
                <a:cubicBezTo>
                  <a:pt x="754" y="288"/>
                  <a:pt x="785" y="281"/>
                  <a:pt x="800" y="290"/>
                </a:cubicBezTo>
                <a:cubicBezTo>
                  <a:pt x="800" y="303"/>
                  <a:pt x="791" y="307"/>
                  <a:pt x="792" y="322"/>
                </a:cubicBezTo>
                <a:close/>
                <a:moveTo>
                  <a:pt x="804" y="274"/>
                </a:moveTo>
                <a:cubicBezTo>
                  <a:pt x="791" y="254"/>
                  <a:pt x="775" y="236"/>
                  <a:pt x="768" y="210"/>
                </a:cubicBezTo>
                <a:cubicBezTo>
                  <a:pt x="779" y="218"/>
                  <a:pt x="803" y="212"/>
                  <a:pt x="820" y="214"/>
                </a:cubicBezTo>
                <a:cubicBezTo>
                  <a:pt x="816" y="235"/>
                  <a:pt x="809" y="253"/>
                  <a:pt x="804" y="274"/>
                </a:cubicBezTo>
                <a:close/>
                <a:moveTo>
                  <a:pt x="816" y="274"/>
                </a:moveTo>
                <a:cubicBezTo>
                  <a:pt x="818" y="255"/>
                  <a:pt x="825" y="240"/>
                  <a:pt x="828" y="222"/>
                </a:cubicBezTo>
                <a:cubicBezTo>
                  <a:pt x="842" y="232"/>
                  <a:pt x="850" y="248"/>
                  <a:pt x="856" y="266"/>
                </a:cubicBezTo>
                <a:cubicBezTo>
                  <a:pt x="839" y="265"/>
                  <a:pt x="830" y="272"/>
                  <a:pt x="816" y="274"/>
                </a:cubicBezTo>
                <a:close/>
                <a:moveTo>
                  <a:pt x="836" y="218"/>
                </a:moveTo>
                <a:cubicBezTo>
                  <a:pt x="848" y="206"/>
                  <a:pt x="869" y="219"/>
                  <a:pt x="884" y="218"/>
                </a:cubicBezTo>
                <a:cubicBezTo>
                  <a:pt x="881" y="235"/>
                  <a:pt x="869" y="242"/>
                  <a:pt x="864" y="258"/>
                </a:cubicBezTo>
                <a:cubicBezTo>
                  <a:pt x="852" y="247"/>
                  <a:pt x="848" y="228"/>
                  <a:pt x="836" y="218"/>
                </a:cubicBezTo>
                <a:close/>
                <a:moveTo>
                  <a:pt x="872" y="258"/>
                </a:moveTo>
                <a:cubicBezTo>
                  <a:pt x="878" y="245"/>
                  <a:pt x="887" y="235"/>
                  <a:pt x="892" y="222"/>
                </a:cubicBezTo>
                <a:cubicBezTo>
                  <a:pt x="904" y="224"/>
                  <a:pt x="900" y="243"/>
                  <a:pt x="912" y="246"/>
                </a:cubicBezTo>
                <a:cubicBezTo>
                  <a:pt x="904" y="255"/>
                  <a:pt x="888" y="257"/>
                  <a:pt x="872" y="258"/>
                </a:cubicBezTo>
                <a:close/>
                <a:moveTo>
                  <a:pt x="904" y="226"/>
                </a:moveTo>
                <a:cubicBezTo>
                  <a:pt x="906" y="217"/>
                  <a:pt x="924" y="224"/>
                  <a:pt x="932" y="222"/>
                </a:cubicBezTo>
                <a:cubicBezTo>
                  <a:pt x="931" y="232"/>
                  <a:pt x="920" y="234"/>
                  <a:pt x="920" y="246"/>
                </a:cubicBezTo>
                <a:cubicBezTo>
                  <a:pt x="909" y="245"/>
                  <a:pt x="913" y="229"/>
                  <a:pt x="904" y="226"/>
                </a:cubicBezTo>
                <a:close/>
                <a:moveTo>
                  <a:pt x="928" y="246"/>
                </a:moveTo>
                <a:cubicBezTo>
                  <a:pt x="930" y="240"/>
                  <a:pt x="934" y="236"/>
                  <a:pt x="936" y="230"/>
                </a:cubicBezTo>
                <a:cubicBezTo>
                  <a:pt x="940" y="231"/>
                  <a:pt x="939" y="238"/>
                  <a:pt x="944" y="238"/>
                </a:cubicBezTo>
                <a:cubicBezTo>
                  <a:pt x="943" y="245"/>
                  <a:pt x="937" y="247"/>
                  <a:pt x="928" y="246"/>
                </a:cubicBezTo>
                <a:close/>
                <a:moveTo>
                  <a:pt x="944" y="230"/>
                </a:moveTo>
                <a:cubicBezTo>
                  <a:pt x="954" y="218"/>
                  <a:pt x="970" y="233"/>
                  <a:pt x="984" y="230"/>
                </a:cubicBezTo>
                <a:cubicBezTo>
                  <a:pt x="974" y="238"/>
                  <a:pt x="952" y="242"/>
                  <a:pt x="944" y="23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GB">
              <a:ea typeface="ＭＳ Ｐゴシック" charset="-128"/>
            </a:endParaRPr>
          </a:p>
        </p:txBody>
      </p:sp>
      <p:sp>
        <p:nvSpPr>
          <p:cNvPr id="207988" name="Freeform 118"/>
          <p:cNvSpPr>
            <a:spLocks noEditPoints="1"/>
          </p:cNvSpPr>
          <p:nvPr/>
        </p:nvSpPr>
        <p:spPr bwMode="gray">
          <a:xfrm>
            <a:off x="5565775" y="3005138"/>
            <a:ext cx="454025" cy="895350"/>
          </a:xfrm>
          <a:custGeom>
            <a:avLst/>
            <a:gdLst>
              <a:gd name="T0" fmla="*/ 2147483647 w 1041"/>
              <a:gd name="T1" fmla="*/ 2147483647 h 2060"/>
              <a:gd name="T2" fmla="*/ 2147483647 w 1041"/>
              <a:gd name="T3" fmla="*/ 2147483647 h 2060"/>
              <a:gd name="T4" fmla="*/ 0 w 1041"/>
              <a:gd name="T5" fmla="*/ 2147483647 h 2060"/>
              <a:gd name="T6" fmla="*/ 2147483647 w 1041"/>
              <a:gd name="T7" fmla="*/ 2147483647 h 2060"/>
              <a:gd name="T8" fmla="*/ 2147483647 w 1041"/>
              <a:gd name="T9" fmla="*/ 2147483647 h 2060"/>
              <a:gd name="T10" fmla="*/ 2147483647 w 1041"/>
              <a:gd name="T11" fmla="*/ 2147483647 h 2060"/>
              <a:gd name="T12" fmla="*/ 663680312 w 1041"/>
              <a:gd name="T13" fmla="*/ 2147483647 h 2060"/>
              <a:gd name="T14" fmla="*/ 2147483647 w 1041"/>
              <a:gd name="T15" fmla="*/ 2147483647 h 2060"/>
              <a:gd name="T16" fmla="*/ 2147483647 w 1041"/>
              <a:gd name="T17" fmla="*/ 2147483647 h 2060"/>
              <a:gd name="T18" fmla="*/ 2147483647 w 1041"/>
              <a:gd name="T19" fmla="*/ 2147483647 h 2060"/>
              <a:gd name="T20" fmla="*/ 2147483647 w 1041"/>
              <a:gd name="T21" fmla="*/ 2147483647 h 2060"/>
              <a:gd name="T22" fmla="*/ 2147483647 w 1041"/>
              <a:gd name="T23" fmla="*/ 2147483647 h 2060"/>
              <a:gd name="T24" fmla="*/ 2147483647 w 1041"/>
              <a:gd name="T25" fmla="*/ 2147483647 h 2060"/>
              <a:gd name="T26" fmla="*/ 2147483647 w 1041"/>
              <a:gd name="T27" fmla="*/ 2147483647 h 2060"/>
              <a:gd name="T28" fmla="*/ 2147483647 w 1041"/>
              <a:gd name="T29" fmla="*/ 2147483647 h 2060"/>
              <a:gd name="T30" fmla="*/ 2147483647 w 1041"/>
              <a:gd name="T31" fmla="*/ 2147483647 h 2060"/>
              <a:gd name="T32" fmla="*/ 2147483647 w 1041"/>
              <a:gd name="T33" fmla="*/ 2147483647 h 2060"/>
              <a:gd name="T34" fmla="*/ 2147483647 w 1041"/>
              <a:gd name="T35" fmla="*/ 2147483647 h 2060"/>
              <a:gd name="T36" fmla="*/ 2147483647 w 1041"/>
              <a:gd name="T37" fmla="*/ 2147483647 h 2060"/>
              <a:gd name="T38" fmla="*/ 2147483647 w 1041"/>
              <a:gd name="T39" fmla="*/ 2147483647 h 2060"/>
              <a:gd name="T40" fmla="*/ 2147483647 w 1041"/>
              <a:gd name="T41" fmla="*/ 2147483647 h 2060"/>
              <a:gd name="T42" fmla="*/ 2147483647 w 1041"/>
              <a:gd name="T43" fmla="*/ 2147483647 h 2060"/>
              <a:gd name="T44" fmla="*/ 2147483647 w 1041"/>
              <a:gd name="T45" fmla="*/ 2147483647 h 2060"/>
              <a:gd name="T46" fmla="*/ 2147483647 w 1041"/>
              <a:gd name="T47" fmla="*/ 2147483647 h 2060"/>
              <a:gd name="T48" fmla="*/ 2147483647 w 1041"/>
              <a:gd name="T49" fmla="*/ 2147483647 h 2060"/>
              <a:gd name="T50" fmla="*/ 2147483647 w 1041"/>
              <a:gd name="T51" fmla="*/ 2147483647 h 2060"/>
              <a:gd name="T52" fmla="*/ 2147483647 w 1041"/>
              <a:gd name="T53" fmla="*/ 2147483647 h 2060"/>
              <a:gd name="T54" fmla="*/ 2147483647 w 1041"/>
              <a:gd name="T55" fmla="*/ 2147483647 h 2060"/>
              <a:gd name="T56" fmla="*/ 2147483647 w 1041"/>
              <a:gd name="T57" fmla="*/ 2147483647 h 2060"/>
              <a:gd name="T58" fmla="*/ 2147483647 w 1041"/>
              <a:gd name="T59" fmla="*/ 2147483647 h 2060"/>
              <a:gd name="T60" fmla="*/ 2147483647 w 1041"/>
              <a:gd name="T61" fmla="*/ 2147483647 h 2060"/>
              <a:gd name="T62" fmla="*/ 2147483647 w 1041"/>
              <a:gd name="T63" fmla="*/ 2147483647 h 2060"/>
              <a:gd name="T64" fmla="*/ 2147483647 w 1041"/>
              <a:gd name="T65" fmla="*/ 2147483647 h 2060"/>
              <a:gd name="T66" fmla="*/ 2147483647 w 1041"/>
              <a:gd name="T67" fmla="*/ 2147483647 h 2060"/>
              <a:gd name="T68" fmla="*/ 2147483647 w 1041"/>
              <a:gd name="T69" fmla="*/ 2147483647 h 2060"/>
              <a:gd name="T70" fmla="*/ 2147483647 w 1041"/>
              <a:gd name="T71" fmla="*/ 2147483647 h 2060"/>
              <a:gd name="T72" fmla="*/ 2147483647 w 1041"/>
              <a:gd name="T73" fmla="*/ 2147483647 h 2060"/>
              <a:gd name="T74" fmla="*/ 2147483647 w 1041"/>
              <a:gd name="T75" fmla="*/ 2147483647 h 2060"/>
              <a:gd name="T76" fmla="*/ 2147483647 w 1041"/>
              <a:gd name="T77" fmla="*/ 2147483647 h 2060"/>
              <a:gd name="T78" fmla="*/ 2147483647 w 1041"/>
              <a:gd name="T79" fmla="*/ 2147483647 h 2060"/>
              <a:gd name="T80" fmla="*/ 2147483647 w 1041"/>
              <a:gd name="T81" fmla="*/ 2147483647 h 2060"/>
              <a:gd name="T82" fmla="*/ 2147483647 w 1041"/>
              <a:gd name="T83" fmla="*/ 2147483647 h 2060"/>
              <a:gd name="T84" fmla="*/ 2147483647 w 1041"/>
              <a:gd name="T85" fmla="*/ 2147483647 h 2060"/>
              <a:gd name="T86" fmla="*/ 2147483647 w 1041"/>
              <a:gd name="T87" fmla="*/ 2147483647 h 2060"/>
              <a:gd name="T88" fmla="*/ 2147483647 w 1041"/>
              <a:gd name="T89" fmla="*/ 2147483647 h 2060"/>
              <a:gd name="T90" fmla="*/ 2147483647 w 1041"/>
              <a:gd name="T91" fmla="*/ 2147483647 h 2060"/>
              <a:gd name="T92" fmla="*/ 2147483647 w 1041"/>
              <a:gd name="T93" fmla="*/ 2147483647 h 2060"/>
              <a:gd name="T94" fmla="*/ 2147483647 w 1041"/>
              <a:gd name="T95" fmla="*/ 2147483647 h 2060"/>
              <a:gd name="T96" fmla="*/ 2147483647 w 1041"/>
              <a:gd name="T97" fmla="*/ 2147483647 h 2060"/>
              <a:gd name="T98" fmla="*/ 2147483647 w 1041"/>
              <a:gd name="T99" fmla="*/ 2147483647 h 2060"/>
              <a:gd name="T100" fmla="*/ 2147483647 w 1041"/>
              <a:gd name="T101" fmla="*/ 2147483647 h 2060"/>
              <a:gd name="T102" fmla="*/ 2147483647 w 1041"/>
              <a:gd name="T103" fmla="*/ 2147483647 h 2060"/>
              <a:gd name="T104" fmla="*/ 2147483647 w 1041"/>
              <a:gd name="T105" fmla="*/ 2147483647 h 2060"/>
              <a:gd name="T106" fmla="*/ 2147483647 w 1041"/>
              <a:gd name="T107" fmla="*/ 2147483647 h 2060"/>
              <a:gd name="T108" fmla="*/ 2147483647 w 1041"/>
              <a:gd name="T109" fmla="*/ 2147483647 h 2060"/>
              <a:gd name="T110" fmla="*/ 2147483647 w 1041"/>
              <a:gd name="T111" fmla="*/ 2147483647 h 2060"/>
              <a:gd name="T112" fmla="*/ 2147483647 w 1041"/>
              <a:gd name="T113" fmla="*/ 2147483647 h 2060"/>
              <a:gd name="T114" fmla="*/ 2147483647 w 1041"/>
              <a:gd name="T115" fmla="*/ 2147483647 h 206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041"/>
              <a:gd name="T175" fmla="*/ 0 h 2060"/>
              <a:gd name="T176" fmla="*/ 1041 w 1041"/>
              <a:gd name="T177" fmla="*/ 2060 h 2060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041" h="2060">
                <a:moveTo>
                  <a:pt x="12" y="502"/>
                </a:moveTo>
                <a:cubicBezTo>
                  <a:pt x="4" y="502"/>
                  <a:pt x="4" y="502"/>
                  <a:pt x="4" y="502"/>
                </a:cubicBezTo>
                <a:cubicBezTo>
                  <a:pt x="4" y="504"/>
                  <a:pt x="4" y="507"/>
                  <a:pt x="0" y="506"/>
                </a:cubicBezTo>
                <a:cubicBezTo>
                  <a:pt x="0" y="514"/>
                  <a:pt x="0" y="514"/>
                  <a:pt x="0" y="514"/>
                </a:cubicBezTo>
                <a:cubicBezTo>
                  <a:pt x="3" y="514"/>
                  <a:pt x="5" y="514"/>
                  <a:pt x="4" y="518"/>
                </a:cubicBezTo>
                <a:cubicBezTo>
                  <a:pt x="12" y="518"/>
                  <a:pt x="12" y="518"/>
                  <a:pt x="12" y="518"/>
                </a:cubicBezTo>
                <a:cubicBezTo>
                  <a:pt x="12" y="515"/>
                  <a:pt x="13" y="513"/>
                  <a:pt x="16" y="514"/>
                </a:cubicBezTo>
                <a:cubicBezTo>
                  <a:pt x="16" y="506"/>
                  <a:pt x="16" y="506"/>
                  <a:pt x="16" y="506"/>
                </a:cubicBezTo>
                <a:cubicBezTo>
                  <a:pt x="14" y="506"/>
                  <a:pt x="11" y="505"/>
                  <a:pt x="12" y="502"/>
                </a:cubicBezTo>
                <a:close/>
                <a:moveTo>
                  <a:pt x="28" y="518"/>
                </a:moveTo>
                <a:cubicBezTo>
                  <a:pt x="39" y="519"/>
                  <a:pt x="41" y="512"/>
                  <a:pt x="40" y="502"/>
                </a:cubicBezTo>
                <a:cubicBezTo>
                  <a:pt x="24" y="501"/>
                  <a:pt x="24" y="507"/>
                  <a:pt x="28" y="518"/>
                </a:cubicBezTo>
                <a:close/>
                <a:moveTo>
                  <a:pt x="1012" y="518"/>
                </a:moveTo>
                <a:cubicBezTo>
                  <a:pt x="1012" y="502"/>
                  <a:pt x="1012" y="502"/>
                  <a:pt x="1012" y="502"/>
                </a:cubicBezTo>
                <a:cubicBezTo>
                  <a:pt x="1000" y="502"/>
                  <a:pt x="1000" y="502"/>
                  <a:pt x="1000" y="502"/>
                </a:cubicBezTo>
                <a:cubicBezTo>
                  <a:pt x="999" y="512"/>
                  <a:pt x="999" y="522"/>
                  <a:pt x="1012" y="518"/>
                </a:cubicBezTo>
                <a:close/>
                <a:moveTo>
                  <a:pt x="1040" y="514"/>
                </a:moveTo>
                <a:cubicBezTo>
                  <a:pt x="1041" y="503"/>
                  <a:pt x="1035" y="501"/>
                  <a:pt x="1024" y="502"/>
                </a:cubicBezTo>
                <a:cubicBezTo>
                  <a:pt x="1021" y="516"/>
                  <a:pt x="1033" y="522"/>
                  <a:pt x="1040" y="514"/>
                </a:cubicBezTo>
                <a:close/>
                <a:moveTo>
                  <a:pt x="508" y="534"/>
                </a:moveTo>
                <a:cubicBezTo>
                  <a:pt x="509" y="528"/>
                  <a:pt x="515" y="527"/>
                  <a:pt x="516" y="522"/>
                </a:cubicBezTo>
                <a:cubicBezTo>
                  <a:pt x="511" y="521"/>
                  <a:pt x="509" y="516"/>
                  <a:pt x="500" y="518"/>
                </a:cubicBezTo>
                <a:cubicBezTo>
                  <a:pt x="499" y="527"/>
                  <a:pt x="501" y="533"/>
                  <a:pt x="508" y="534"/>
                </a:cubicBezTo>
                <a:close/>
                <a:moveTo>
                  <a:pt x="524" y="518"/>
                </a:moveTo>
                <a:cubicBezTo>
                  <a:pt x="516" y="533"/>
                  <a:pt x="545" y="536"/>
                  <a:pt x="540" y="522"/>
                </a:cubicBezTo>
                <a:cubicBezTo>
                  <a:pt x="539" y="516"/>
                  <a:pt x="530" y="518"/>
                  <a:pt x="524" y="518"/>
                </a:cubicBezTo>
                <a:close/>
                <a:moveTo>
                  <a:pt x="12" y="526"/>
                </a:moveTo>
                <a:cubicBezTo>
                  <a:pt x="4" y="526"/>
                  <a:pt x="4" y="526"/>
                  <a:pt x="4" y="526"/>
                </a:cubicBezTo>
                <a:cubicBezTo>
                  <a:pt x="4" y="528"/>
                  <a:pt x="4" y="531"/>
                  <a:pt x="0" y="530"/>
                </a:cubicBezTo>
                <a:cubicBezTo>
                  <a:pt x="0" y="538"/>
                  <a:pt x="0" y="538"/>
                  <a:pt x="0" y="538"/>
                </a:cubicBezTo>
                <a:cubicBezTo>
                  <a:pt x="3" y="538"/>
                  <a:pt x="5" y="538"/>
                  <a:pt x="4" y="542"/>
                </a:cubicBezTo>
                <a:cubicBezTo>
                  <a:pt x="12" y="542"/>
                  <a:pt x="12" y="542"/>
                  <a:pt x="12" y="542"/>
                </a:cubicBezTo>
                <a:cubicBezTo>
                  <a:pt x="12" y="539"/>
                  <a:pt x="13" y="537"/>
                  <a:pt x="16" y="538"/>
                </a:cubicBezTo>
                <a:cubicBezTo>
                  <a:pt x="16" y="530"/>
                  <a:pt x="16" y="530"/>
                  <a:pt x="16" y="530"/>
                </a:cubicBezTo>
                <a:cubicBezTo>
                  <a:pt x="14" y="530"/>
                  <a:pt x="11" y="529"/>
                  <a:pt x="12" y="526"/>
                </a:cubicBezTo>
                <a:close/>
                <a:moveTo>
                  <a:pt x="28" y="526"/>
                </a:moveTo>
                <a:cubicBezTo>
                  <a:pt x="28" y="531"/>
                  <a:pt x="26" y="535"/>
                  <a:pt x="24" y="538"/>
                </a:cubicBezTo>
                <a:cubicBezTo>
                  <a:pt x="30" y="539"/>
                  <a:pt x="32" y="544"/>
                  <a:pt x="40" y="542"/>
                </a:cubicBezTo>
                <a:cubicBezTo>
                  <a:pt x="41" y="531"/>
                  <a:pt x="39" y="525"/>
                  <a:pt x="28" y="526"/>
                </a:cubicBezTo>
                <a:close/>
                <a:moveTo>
                  <a:pt x="1004" y="526"/>
                </a:moveTo>
                <a:cubicBezTo>
                  <a:pt x="1003" y="531"/>
                  <a:pt x="998" y="533"/>
                  <a:pt x="1000" y="542"/>
                </a:cubicBezTo>
                <a:cubicBezTo>
                  <a:pt x="1012" y="542"/>
                  <a:pt x="1012" y="542"/>
                  <a:pt x="1012" y="542"/>
                </a:cubicBezTo>
                <a:cubicBezTo>
                  <a:pt x="1011" y="535"/>
                  <a:pt x="1016" y="522"/>
                  <a:pt x="1004" y="526"/>
                </a:cubicBezTo>
                <a:close/>
                <a:moveTo>
                  <a:pt x="1028" y="526"/>
                </a:moveTo>
                <a:cubicBezTo>
                  <a:pt x="1027" y="531"/>
                  <a:pt x="1022" y="533"/>
                  <a:pt x="1024" y="542"/>
                </a:cubicBezTo>
                <a:cubicBezTo>
                  <a:pt x="1035" y="543"/>
                  <a:pt x="1041" y="540"/>
                  <a:pt x="1040" y="530"/>
                </a:cubicBezTo>
                <a:cubicBezTo>
                  <a:pt x="1035" y="530"/>
                  <a:pt x="1035" y="525"/>
                  <a:pt x="1028" y="526"/>
                </a:cubicBezTo>
                <a:close/>
                <a:moveTo>
                  <a:pt x="500" y="542"/>
                </a:moveTo>
                <a:cubicBezTo>
                  <a:pt x="497" y="556"/>
                  <a:pt x="509" y="562"/>
                  <a:pt x="516" y="554"/>
                </a:cubicBezTo>
                <a:cubicBezTo>
                  <a:pt x="517" y="543"/>
                  <a:pt x="511" y="541"/>
                  <a:pt x="500" y="542"/>
                </a:cubicBezTo>
                <a:close/>
                <a:moveTo>
                  <a:pt x="1028" y="438"/>
                </a:moveTo>
                <a:cubicBezTo>
                  <a:pt x="1028" y="377"/>
                  <a:pt x="1031" y="316"/>
                  <a:pt x="1032" y="254"/>
                </a:cubicBezTo>
                <a:cubicBezTo>
                  <a:pt x="1015" y="255"/>
                  <a:pt x="1024" y="230"/>
                  <a:pt x="1016" y="222"/>
                </a:cubicBezTo>
                <a:cubicBezTo>
                  <a:pt x="954" y="216"/>
                  <a:pt x="889" y="213"/>
                  <a:pt x="836" y="198"/>
                </a:cubicBezTo>
                <a:cubicBezTo>
                  <a:pt x="849" y="151"/>
                  <a:pt x="860" y="97"/>
                  <a:pt x="872" y="54"/>
                </a:cubicBezTo>
                <a:cubicBezTo>
                  <a:pt x="877" y="38"/>
                  <a:pt x="879" y="19"/>
                  <a:pt x="892" y="10"/>
                </a:cubicBezTo>
                <a:cubicBezTo>
                  <a:pt x="901" y="13"/>
                  <a:pt x="882" y="37"/>
                  <a:pt x="904" y="34"/>
                </a:cubicBezTo>
                <a:cubicBezTo>
                  <a:pt x="913" y="19"/>
                  <a:pt x="902" y="8"/>
                  <a:pt x="892" y="6"/>
                </a:cubicBezTo>
                <a:cubicBezTo>
                  <a:pt x="868" y="0"/>
                  <a:pt x="833" y="71"/>
                  <a:pt x="816" y="98"/>
                </a:cubicBezTo>
                <a:cubicBezTo>
                  <a:pt x="788" y="143"/>
                  <a:pt x="771" y="179"/>
                  <a:pt x="752" y="202"/>
                </a:cubicBezTo>
                <a:cubicBezTo>
                  <a:pt x="284" y="202"/>
                  <a:pt x="284" y="202"/>
                  <a:pt x="284" y="202"/>
                </a:cubicBezTo>
                <a:cubicBezTo>
                  <a:pt x="266" y="160"/>
                  <a:pt x="226" y="119"/>
                  <a:pt x="216" y="82"/>
                </a:cubicBezTo>
                <a:cubicBezTo>
                  <a:pt x="223" y="82"/>
                  <a:pt x="214" y="81"/>
                  <a:pt x="208" y="78"/>
                </a:cubicBezTo>
                <a:cubicBezTo>
                  <a:pt x="203" y="75"/>
                  <a:pt x="191" y="52"/>
                  <a:pt x="184" y="42"/>
                </a:cubicBezTo>
                <a:cubicBezTo>
                  <a:pt x="174" y="26"/>
                  <a:pt x="174" y="7"/>
                  <a:pt x="156" y="6"/>
                </a:cubicBezTo>
                <a:cubicBezTo>
                  <a:pt x="133" y="4"/>
                  <a:pt x="129" y="24"/>
                  <a:pt x="136" y="34"/>
                </a:cubicBezTo>
                <a:cubicBezTo>
                  <a:pt x="161" y="37"/>
                  <a:pt x="133" y="8"/>
                  <a:pt x="152" y="10"/>
                </a:cubicBezTo>
                <a:cubicBezTo>
                  <a:pt x="159" y="28"/>
                  <a:pt x="198" y="160"/>
                  <a:pt x="204" y="202"/>
                </a:cubicBezTo>
                <a:cubicBezTo>
                  <a:pt x="142" y="208"/>
                  <a:pt x="85" y="219"/>
                  <a:pt x="20" y="222"/>
                </a:cubicBezTo>
                <a:cubicBezTo>
                  <a:pt x="11" y="266"/>
                  <a:pt x="8" y="284"/>
                  <a:pt x="8" y="318"/>
                </a:cubicBezTo>
                <a:cubicBezTo>
                  <a:pt x="8" y="363"/>
                  <a:pt x="12" y="404"/>
                  <a:pt x="12" y="442"/>
                </a:cubicBezTo>
                <a:cubicBezTo>
                  <a:pt x="12" y="461"/>
                  <a:pt x="1" y="487"/>
                  <a:pt x="24" y="498"/>
                </a:cubicBezTo>
                <a:cubicBezTo>
                  <a:pt x="38" y="427"/>
                  <a:pt x="37" y="305"/>
                  <a:pt x="24" y="234"/>
                </a:cubicBezTo>
                <a:cubicBezTo>
                  <a:pt x="91" y="253"/>
                  <a:pt x="160" y="268"/>
                  <a:pt x="228" y="286"/>
                </a:cubicBezTo>
                <a:cubicBezTo>
                  <a:pt x="237" y="323"/>
                  <a:pt x="256" y="370"/>
                  <a:pt x="256" y="402"/>
                </a:cubicBezTo>
                <a:cubicBezTo>
                  <a:pt x="260" y="406"/>
                  <a:pt x="260" y="406"/>
                  <a:pt x="260" y="406"/>
                </a:cubicBezTo>
                <a:cubicBezTo>
                  <a:pt x="298" y="545"/>
                  <a:pt x="335" y="679"/>
                  <a:pt x="372" y="818"/>
                </a:cubicBezTo>
                <a:cubicBezTo>
                  <a:pt x="384" y="863"/>
                  <a:pt x="407" y="916"/>
                  <a:pt x="408" y="958"/>
                </a:cubicBezTo>
                <a:cubicBezTo>
                  <a:pt x="409" y="996"/>
                  <a:pt x="392" y="1044"/>
                  <a:pt x="384" y="1090"/>
                </a:cubicBezTo>
                <a:cubicBezTo>
                  <a:pt x="327" y="1407"/>
                  <a:pt x="279" y="1724"/>
                  <a:pt x="224" y="2030"/>
                </a:cubicBezTo>
                <a:cubicBezTo>
                  <a:pt x="211" y="2034"/>
                  <a:pt x="179" y="2020"/>
                  <a:pt x="184" y="2042"/>
                </a:cubicBezTo>
                <a:cubicBezTo>
                  <a:pt x="184" y="2058"/>
                  <a:pt x="212" y="2046"/>
                  <a:pt x="224" y="2050"/>
                </a:cubicBezTo>
                <a:cubicBezTo>
                  <a:pt x="238" y="2046"/>
                  <a:pt x="269" y="2060"/>
                  <a:pt x="264" y="2038"/>
                </a:cubicBezTo>
                <a:cubicBezTo>
                  <a:pt x="269" y="2020"/>
                  <a:pt x="237" y="2038"/>
                  <a:pt x="236" y="2026"/>
                </a:cubicBezTo>
                <a:cubicBezTo>
                  <a:pt x="318" y="1834"/>
                  <a:pt x="404" y="1632"/>
                  <a:pt x="484" y="1442"/>
                </a:cubicBezTo>
                <a:cubicBezTo>
                  <a:pt x="496" y="1414"/>
                  <a:pt x="503" y="1384"/>
                  <a:pt x="524" y="1362"/>
                </a:cubicBezTo>
                <a:cubicBezTo>
                  <a:pt x="614" y="1588"/>
                  <a:pt x="712" y="1806"/>
                  <a:pt x="804" y="2030"/>
                </a:cubicBezTo>
                <a:cubicBezTo>
                  <a:pt x="791" y="2031"/>
                  <a:pt x="769" y="2025"/>
                  <a:pt x="772" y="2042"/>
                </a:cubicBezTo>
                <a:cubicBezTo>
                  <a:pt x="774" y="2056"/>
                  <a:pt x="798" y="2048"/>
                  <a:pt x="812" y="2050"/>
                </a:cubicBezTo>
                <a:cubicBezTo>
                  <a:pt x="820" y="2050"/>
                  <a:pt x="820" y="2050"/>
                  <a:pt x="820" y="2050"/>
                </a:cubicBezTo>
                <a:cubicBezTo>
                  <a:pt x="831" y="2046"/>
                  <a:pt x="858" y="2058"/>
                  <a:pt x="856" y="2042"/>
                </a:cubicBezTo>
                <a:cubicBezTo>
                  <a:pt x="860" y="2019"/>
                  <a:pt x="823" y="2038"/>
                  <a:pt x="816" y="2026"/>
                </a:cubicBezTo>
                <a:cubicBezTo>
                  <a:pt x="763" y="1729"/>
                  <a:pt x="709" y="1397"/>
                  <a:pt x="656" y="1094"/>
                </a:cubicBezTo>
                <a:cubicBezTo>
                  <a:pt x="648" y="1047"/>
                  <a:pt x="631" y="997"/>
                  <a:pt x="632" y="958"/>
                </a:cubicBezTo>
                <a:cubicBezTo>
                  <a:pt x="633" y="932"/>
                  <a:pt x="645" y="904"/>
                  <a:pt x="652" y="878"/>
                </a:cubicBezTo>
                <a:cubicBezTo>
                  <a:pt x="674" y="795"/>
                  <a:pt x="695" y="712"/>
                  <a:pt x="720" y="634"/>
                </a:cubicBezTo>
                <a:cubicBezTo>
                  <a:pt x="729" y="633"/>
                  <a:pt x="737" y="569"/>
                  <a:pt x="744" y="542"/>
                </a:cubicBezTo>
                <a:cubicBezTo>
                  <a:pt x="768" y="451"/>
                  <a:pt x="792" y="349"/>
                  <a:pt x="812" y="286"/>
                </a:cubicBezTo>
                <a:cubicBezTo>
                  <a:pt x="878" y="271"/>
                  <a:pt x="956" y="246"/>
                  <a:pt x="1016" y="238"/>
                </a:cubicBezTo>
                <a:cubicBezTo>
                  <a:pt x="1021" y="254"/>
                  <a:pt x="1003" y="246"/>
                  <a:pt x="1008" y="262"/>
                </a:cubicBezTo>
                <a:cubicBezTo>
                  <a:pt x="1008" y="386"/>
                  <a:pt x="1008" y="386"/>
                  <a:pt x="1008" y="386"/>
                </a:cubicBezTo>
                <a:cubicBezTo>
                  <a:pt x="1008" y="428"/>
                  <a:pt x="1000" y="472"/>
                  <a:pt x="1020" y="498"/>
                </a:cubicBezTo>
                <a:cubicBezTo>
                  <a:pt x="1038" y="481"/>
                  <a:pt x="1028" y="458"/>
                  <a:pt x="1028" y="438"/>
                </a:cubicBezTo>
                <a:close/>
                <a:moveTo>
                  <a:pt x="860" y="50"/>
                </a:moveTo>
                <a:cubicBezTo>
                  <a:pt x="865" y="67"/>
                  <a:pt x="855" y="103"/>
                  <a:pt x="828" y="102"/>
                </a:cubicBezTo>
                <a:cubicBezTo>
                  <a:pt x="839" y="84"/>
                  <a:pt x="850" y="68"/>
                  <a:pt x="860" y="50"/>
                </a:cubicBezTo>
                <a:close/>
                <a:moveTo>
                  <a:pt x="844" y="102"/>
                </a:moveTo>
                <a:cubicBezTo>
                  <a:pt x="855" y="106"/>
                  <a:pt x="843" y="119"/>
                  <a:pt x="844" y="126"/>
                </a:cubicBezTo>
                <a:cubicBezTo>
                  <a:pt x="834" y="126"/>
                  <a:pt x="832" y="120"/>
                  <a:pt x="824" y="118"/>
                </a:cubicBezTo>
                <a:cubicBezTo>
                  <a:pt x="825" y="107"/>
                  <a:pt x="841" y="111"/>
                  <a:pt x="844" y="102"/>
                </a:cubicBezTo>
                <a:close/>
                <a:moveTo>
                  <a:pt x="816" y="122"/>
                </a:moveTo>
                <a:cubicBezTo>
                  <a:pt x="824" y="126"/>
                  <a:pt x="832" y="130"/>
                  <a:pt x="840" y="134"/>
                </a:cubicBezTo>
                <a:cubicBezTo>
                  <a:pt x="831" y="149"/>
                  <a:pt x="807" y="149"/>
                  <a:pt x="796" y="162"/>
                </a:cubicBezTo>
                <a:cubicBezTo>
                  <a:pt x="789" y="150"/>
                  <a:pt x="812" y="135"/>
                  <a:pt x="816" y="122"/>
                </a:cubicBezTo>
                <a:close/>
                <a:moveTo>
                  <a:pt x="836" y="150"/>
                </a:moveTo>
                <a:cubicBezTo>
                  <a:pt x="834" y="167"/>
                  <a:pt x="829" y="183"/>
                  <a:pt x="824" y="198"/>
                </a:cubicBezTo>
                <a:cubicBezTo>
                  <a:pt x="812" y="190"/>
                  <a:pt x="801" y="181"/>
                  <a:pt x="784" y="178"/>
                </a:cubicBezTo>
                <a:cubicBezTo>
                  <a:pt x="797" y="164"/>
                  <a:pt x="817" y="157"/>
                  <a:pt x="836" y="150"/>
                </a:cubicBezTo>
                <a:close/>
                <a:moveTo>
                  <a:pt x="776" y="182"/>
                </a:moveTo>
                <a:cubicBezTo>
                  <a:pt x="791" y="184"/>
                  <a:pt x="800" y="193"/>
                  <a:pt x="812" y="198"/>
                </a:cubicBezTo>
                <a:cubicBezTo>
                  <a:pt x="805" y="207"/>
                  <a:pt x="782" y="199"/>
                  <a:pt x="768" y="202"/>
                </a:cubicBezTo>
                <a:cubicBezTo>
                  <a:pt x="765" y="190"/>
                  <a:pt x="779" y="194"/>
                  <a:pt x="776" y="182"/>
                </a:cubicBezTo>
                <a:close/>
                <a:moveTo>
                  <a:pt x="796" y="274"/>
                </a:moveTo>
                <a:cubicBezTo>
                  <a:pt x="779" y="283"/>
                  <a:pt x="744" y="275"/>
                  <a:pt x="720" y="278"/>
                </a:cubicBezTo>
                <a:cubicBezTo>
                  <a:pt x="727" y="254"/>
                  <a:pt x="746" y="242"/>
                  <a:pt x="752" y="218"/>
                </a:cubicBezTo>
                <a:cubicBezTo>
                  <a:pt x="777" y="226"/>
                  <a:pt x="778" y="259"/>
                  <a:pt x="796" y="274"/>
                </a:cubicBezTo>
                <a:close/>
                <a:moveTo>
                  <a:pt x="740" y="210"/>
                </a:moveTo>
                <a:cubicBezTo>
                  <a:pt x="744" y="227"/>
                  <a:pt x="723" y="254"/>
                  <a:pt x="708" y="266"/>
                </a:cubicBezTo>
                <a:cubicBezTo>
                  <a:pt x="708" y="244"/>
                  <a:pt x="698" y="233"/>
                  <a:pt x="696" y="214"/>
                </a:cubicBezTo>
                <a:cubicBezTo>
                  <a:pt x="710" y="211"/>
                  <a:pt x="733" y="219"/>
                  <a:pt x="740" y="210"/>
                </a:cubicBezTo>
                <a:close/>
                <a:moveTo>
                  <a:pt x="704" y="278"/>
                </a:moveTo>
                <a:cubicBezTo>
                  <a:pt x="652" y="278"/>
                  <a:pt x="652" y="278"/>
                  <a:pt x="652" y="278"/>
                </a:cubicBezTo>
                <a:cubicBezTo>
                  <a:pt x="662" y="258"/>
                  <a:pt x="675" y="242"/>
                  <a:pt x="684" y="222"/>
                </a:cubicBezTo>
                <a:cubicBezTo>
                  <a:pt x="700" y="231"/>
                  <a:pt x="700" y="257"/>
                  <a:pt x="704" y="278"/>
                </a:cubicBezTo>
                <a:close/>
                <a:moveTo>
                  <a:pt x="524" y="502"/>
                </a:moveTo>
                <a:cubicBezTo>
                  <a:pt x="511" y="501"/>
                  <a:pt x="507" y="493"/>
                  <a:pt x="508" y="478"/>
                </a:cubicBezTo>
                <a:cubicBezTo>
                  <a:pt x="459" y="421"/>
                  <a:pt x="412" y="363"/>
                  <a:pt x="364" y="306"/>
                </a:cubicBezTo>
                <a:cubicBezTo>
                  <a:pt x="357" y="298"/>
                  <a:pt x="338" y="303"/>
                  <a:pt x="340" y="286"/>
                </a:cubicBezTo>
                <a:cubicBezTo>
                  <a:pt x="700" y="286"/>
                  <a:pt x="700" y="286"/>
                  <a:pt x="700" y="286"/>
                </a:cubicBezTo>
                <a:cubicBezTo>
                  <a:pt x="700" y="299"/>
                  <a:pt x="691" y="303"/>
                  <a:pt x="676" y="302"/>
                </a:cubicBezTo>
                <a:cubicBezTo>
                  <a:pt x="630" y="361"/>
                  <a:pt x="584" y="420"/>
                  <a:pt x="532" y="474"/>
                </a:cubicBezTo>
                <a:cubicBezTo>
                  <a:pt x="527" y="482"/>
                  <a:pt x="536" y="494"/>
                  <a:pt x="524" y="502"/>
                </a:cubicBezTo>
                <a:close/>
                <a:moveTo>
                  <a:pt x="676" y="210"/>
                </a:moveTo>
                <a:cubicBezTo>
                  <a:pt x="683" y="230"/>
                  <a:pt x="656" y="251"/>
                  <a:pt x="648" y="270"/>
                </a:cubicBezTo>
                <a:cubicBezTo>
                  <a:pt x="634" y="255"/>
                  <a:pt x="629" y="231"/>
                  <a:pt x="612" y="218"/>
                </a:cubicBezTo>
                <a:cubicBezTo>
                  <a:pt x="624" y="206"/>
                  <a:pt x="664" y="222"/>
                  <a:pt x="676" y="210"/>
                </a:cubicBezTo>
                <a:close/>
                <a:moveTo>
                  <a:pt x="640" y="278"/>
                </a:moveTo>
                <a:cubicBezTo>
                  <a:pt x="572" y="278"/>
                  <a:pt x="572" y="278"/>
                  <a:pt x="572" y="278"/>
                </a:cubicBezTo>
                <a:cubicBezTo>
                  <a:pt x="579" y="254"/>
                  <a:pt x="596" y="240"/>
                  <a:pt x="604" y="218"/>
                </a:cubicBezTo>
                <a:cubicBezTo>
                  <a:pt x="619" y="235"/>
                  <a:pt x="631" y="255"/>
                  <a:pt x="640" y="278"/>
                </a:cubicBezTo>
                <a:close/>
                <a:moveTo>
                  <a:pt x="600" y="214"/>
                </a:moveTo>
                <a:cubicBezTo>
                  <a:pt x="585" y="231"/>
                  <a:pt x="581" y="259"/>
                  <a:pt x="560" y="270"/>
                </a:cubicBezTo>
                <a:cubicBezTo>
                  <a:pt x="550" y="252"/>
                  <a:pt x="541" y="233"/>
                  <a:pt x="528" y="218"/>
                </a:cubicBezTo>
                <a:cubicBezTo>
                  <a:pt x="544" y="209"/>
                  <a:pt x="577" y="216"/>
                  <a:pt x="600" y="214"/>
                </a:cubicBezTo>
                <a:close/>
                <a:moveTo>
                  <a:pt x="556" y="278"/>
                </a:moveTo>
                <a:cubicBezTo>
                  <a:pt x="484" y="278"/>
                  <a:pt x="484" y="278"/>
                  <a:pt x="484" y="278"/>
                </a:cubicBezTo>
                <a:cubicBezTo>
                  <a:pt x="492" y="255"/>
                  <a:pt x="508" y="241"/>
                  <a:pt x="516" y="218"/>
                </a:cubicBezTo>
                <a:cubicBezTo>
                  <a:pt x="535" y="232"/>
                  <a:pt x="545" y="256"/>
                  <a:pt x="556" y="278"/>
                </a:cubicBezTo>
                <a:close/>
                <a:moveTo>
                  <a:pt x="512" y="214"/>
                </a:moveTo>
                <a:cubicBezTo>
                  <a:pt x="503" y="234"/>
                  <a:pt x="487" y="248"/>
                  <a:pt x="480" y="270"/>
                </a:cubicBezTo>
                <a:cubicBezTo>
                  <a:pt x="460" y="260"/>
                  <a:pt x="457" y="232"/>
                  <a:pt x="440" y="218"/>
                </a:cubicBezTo>
                <a:cubicBezTo>
                  <a:pt x="456" y="209"/>
                  <a:pt x="489" y="216"/>
                  <a:pt x="512" y="214"/>
                </a:cubicBezTo>
                <a:close/>
                <a:moveTo>
                  <a:pt x="468" y="278"/>
                </a:moveTo>
                <a:cubicBezTo>
                  <a:pt x="400" y="278"/>
                  <a:pt x="400" y="278"/>
                  <a:pt x="400" y="278"/>
                </a:cubicBezTo>
                <a:cubicBezTo>
                  <a:pt x="406" y="253"/>
                  <a:pt x="423" y="239"/>
                  <a:pt x="432" y="218"/>
                </a:cubicBezTo>
                <a:cubicBezTo>
                  <a:pt x="446" y="236"/>
                  <a:pt x="458" y="256"/>
                  <a:pt x="468" y="278"/>
                </a:cubicBezTo>
                <a:close/>
                <a:moveTo>
                  <a:pt x="424" y="214"/>
                </a:moveTo>
                <a:cubicBezTo>
                  <a:pt x="415" y="235"/>
                  <a:pt x="406" y="257"/>
                  <a:pt x="388" y="270"/>
                </a:cubicBezTo>
                <a:cubicBezTo>
                  <a:pt x="384" y="245"/>
                  <a:pt x="362" y="237"/>
                  <a:pt x="360" y="210"/>
                </a:cubicBezTo>
                <a:cubicBezTo>
                  <a:pt x="375" y="218"/>
                  <a:pt x="403" y="212"/>
                  <a:pt x="424" y="214"/>
                </a:cubicBezTo>
                <a:close/>
                <a:moveTo>
                  <a:pt x="384" y="278"/>
                </a:moveTo>
                <a:cubicBezTo>
                  <a:pt x="336" y="278"/>
                  <a:pt x="336" y="278"/>
                  <a:pt x="336" y="278"/>
                </a:cubicBezTo>
                <a:cubicBezTo>
                  <a:pt x="336" y="255"/>
                  <a:pt x="347" y="243"/>
                  <a:pt x="348" y="222"/>
                </a:cubicBezTo>
                <a:cubicBezTo>
                  <a:pt x="367" y="234"/>
                  <a:pt x="375" y="256"/>
                  <a:pt x="384" y="278"/>
                </a:cubicBezTo>
                <a:close/>
                <a:moveTo>
                  <a:pt x="344" y="214"/>
                </a:moveTo>
                <a:cubicBezTo>
                  <a:pt x="342" y="233"/>
                  <a:pt x="332" y="244"/>
                  <a:pt x="332" y="266"/>
                </a:cubicBezTo>
                <a:cubicBezTo>
                  <a:pt x="314" y="253"/>
                  <a:pt x="304" y="233"/>
                  <a:pt x="296" y="210"/>
                </a:cubicBezTo>
                <a:cubicBezTo>
                  <a:pt x="306" y="218"/>
                  <a:pt x="328" y="212"/>
                  <a:pt x="344" y="214"/>
                </a:cubicBezTo>
                <a:close/>
                <a:moveTo>
                  <a:pt x="320" y="278"/>
                </a:moveTo>
                <a:cubicBezTo>
                  <a:pt x="244" y="278"/>
                  <a:pt x="244" y="278"/>
                  <a:pt x="244" y="278"/>
                </a:cubicBezTo>
                <a:cubicBezTo>
                  <a:pt x="256" y="257"/>
                  <a:pt x="268" y="237"/>
                  <a:pt x="280" y="218"/>
                </a:cubicBezTo>
                <a:cubicBezTo>
                  <a:pt x="298" y="233"/>
                  <a:pt x="309" y="256"/>
                  <a:pt x="320" y="278"/>
                </a:cubicBezTo>
                <a:close/>
                <a:moveTo>
                  <a:pt x="256" y="182"/>
                </a:moveTo>
                <a:cubicBezTo>
                  <a:pt x="267" y="183"/>
                  <a:pt x="270" y="192"/>
                  <a:pt x="272" y="202"/>
                </a:cubicBezTo>
                <a:cubicBezTo>
                  <a:pt x="228" y="202"/>
                  <a:pt x="228" y="202"/>
                  <a:pt x="228" y="202"/>
                </a:cubicBezTo>
                <a:cubicBezTo>
                  <a:pt x="232" y="190"/>
                  <a:pt x="250" y="192"/>
                  <a:pt x="256" y="182"/>
                </a:cubicBezTo>
                <a:close/>
                <a:moveTo>
                  <a:pt x="220" y="198"/>
                </a:moveTo>
                <a:cubicBezTo>
                  <a:pt x="209" y="188"/>
                  <a:pt x="207" y="169"/>
                  <a:pt x="204" y="150"/>
                </a:cubicBezTo>
                <a:cubicBezTo>
                  <a:pt x="223" y="153"/>
                  <a:pt x="233" y="166"/>
                  <a:pt x="252" y="170"/>
                </a:cubicBezTo>
                <a:cubicBezTo>
                  <a:pt x="252" y="189"/>
                  <a:pt x="225" y="182"/>
                  <a:pt x="220" y="198"/>
                </a:cubicBezTo>
                <a:close/>
                <a:moveTo>
                  <a:pt x="176" y="50"/>
                </a:moveTo>
                <a:cubicBezTo>
                  <a:pt x="187" y="54"/>
                  <a:pt x="187" y="68"/>
                  <a:pt x="196" y="74"/>
                </a:cubicBezTo>
                <a:cubicBezTo>
                  <a:pt x="184" y="87"/>
                  <a:pt x="176" y="63"/>
                  <a:pt x="176" y="50"/>
                </a:cubicBezTo>
                <a:close/>
                <a:moveTo>
                  <a:pt x="184" y="82"/>
                </a:moveTo>
                <a:cubicBezTo>
                  <a:pt x="205" y="76"/>
                  <a:pt x="201" y="94"/>
                  <a:pt x="212" y="98"/>
                </a:cubicBezTo>
                <a:cubicBezTo>
                  <a:pt x="206" y="105"/>
                  <a:pt x="184" y="94"/>
                  <a:pt x="184" y="82"/>
                </a:cubicBezTo>
                <a:close/>
                <a:moveTo>
                  <a:pt x="192" y="102"/>
                </a:moveTo>
                <a:cubicBezTo>
                  <a:pt x="203" y="103"/>
                  <a:pt x="204" y="114"/>
                  <a:pt x="216" y="114"/>
                </a:cubicBezTo>
                <a:cubicBezTo>
                  <a:pt x="213" y="122"/>
                  <a:pt x="205" y="125"/>
                  <a:pt x="196" y="126"/>
                </a:cubicBezTo>
                <a:cubicBezTo>
                  <a:pt x="196" y="116"/>
                  <a:pt x="189" y="114"/>
                  <a:pt x="192" y="102"/>
                </a:cubicBezTo>
                <a:close/>
                <a:moveTo>
                  <a:pt x="200" y="138"/>
                </a:moveTo>
                <a:cubicBezTo>
                  <a:pt x="201" y="127"/>
                  <a:pt x="217" y="131"/>
                  <a:pt x="220" y="122"/>
                </a:cubicBezTo>
                <a:cubicBezTo>
                  <a:pt x="235" y="128"/>
                  <a:pt x="236" y="149"/>
                  <a:pt x="248" y="158"/>
                </a:cubicBezTo>
                <a:cubicBezTo>
                  <a:pt x="237" y="162"/>
                  <a:pt x="215" y="143"/>
                  <a:pt x="200" y="138"/>
                </a:cubicBezTo>
                <a:close/>
                <a:moveTo>
                  <a:pt x="56" y="234"/>
                </a:moveTo>
                <a:cubicBezTo>
                  <a:pt x="65" y="227"/>
                  <a:pt x="80" y="225"/>
                  <a:pt x="96" y="226"/>
                </a:cubicBezTo>
                <a:cubicBezTo>
                  <a:pt x="92" y="243"/>
                  <a:pt x="71" y="237"/>
                  <a:pt x="56" y="234"/>
                </a:cubicBezTo>
                <a:close/>
                <a:moveTo>
                  <a:pt x="100" y="230"/>
                </a:moveTo>
                <a:cubicBezTo>
                  <a:pt x="109" y="229"/>
                  <a:pt x="105" y="241"/>
                  <a:pt x="112" y="242"/>
                </a:cubicBezTo>
                <a:cubicBezTo>
                  <a:pt x="106" y="255"/>
                  <a:pt x="88" y="237"/>
                  <a:pt x="100" y="230"/>
                </a:cubicBezTo>
                <a:close/>
                <a:moveTo>
                  <a:pt x="108" y="222"/>
                </a:moveTo>
                <a:cubicBezTo>
                  <a:pt x="136" y="222"/>
                  <a:pt x="136" y="222"/>
                  <a:pt x="136" y="222"/>
                </a:cubicBezTo>
                <a:cubicBezTo>
                  <a:pt x="135" y="232"/>
                  <a:pt x="124" y="234"/>
                  <a:pt x="124" y="246"/>
                </a:cubicBezTo>
                <a:cubicBezTo>
                  <a:pt x="116" y="241"/>
                  <a:pt x="111" y="233"/>
                  <a:pt x="108" y="222"/>
                </a:cubicBezTo>
                <a:close/>
                <a:moveTo>
                  <a:pt x="128" y="250"/>
                </a:moveTo>
                <a:cubicBezTo>
                  <a:pt x="134" y="241"/>
                  <a:pt x="140" y="232"/>
                  <a:pt x="144" y="222"/>
                </a:cubicBezTo>
                <a:cubicBezTo>
                  <a:pt x="156" y="228"/>
                  <a:pt x="157" y="247"/>
                  <a:pt x="168" y="254"/>
                </a:cubicBezTo>
                <a:cubicBezTo>
                  <a:pt x="158" y="265"/>
                  <a:pt x="141" y="249"/>
                  <a:pt x="128" y="250"/>
                </a:cubicBezTo>
                <a:close/>
                <a:moveTo>
                  <a:pt x="156" y="218"/>
                </a:moveTo>
                <a:cubicBezTo>
                  <a:pt x="173" y="218"/>
                  <a:pt x="184" y="211"/>
                  <a:pt x="204" y="214"/>
                </a:cubicBezTo>
                <a:cubicBezTo>
                  <a:pt x="196" y="229"/>
                  <a:pt x="185" y="240"/>
                  <a:pt x="180" y="258"/>
                </a:cubicBezTo>
                <a:cubicBezTo>
                  <a:pt x="168" y="248"/>
                  <a:pt x="161" y="235"/>
                  <a:pt x="156" y="218"/>
                </a:cubicBezTo>
                <a:close/>
                <a:moveTo>
                  <a:pt x="184" y="266"/>
                </a:moveTo>
                <a:cubicBezTo>
                  <a:pt x="191" y="248"/>
                  <a:pt x="197" y="230"/>
                  <a:pt x="212" y="222"/>
                </a:cubicBezTo>
                <a:cubicBezTo>
                  <a:pt x="214" y="242"/>
                  <a:pt x="223" y="253"/>
                  <a:pt x="224" y="274"/>
                </a:cubicBezTo>
                <a:cubicBezTo>
                  <a:pt x="211" y="271"/>
                  <a:pt x="199" y="267"/>
                  <a:pt x="184" y="266"/>
                </a:cubicBezTo>
                <a:close/>
                <a:moveTo>
                  <a:pt x="220" y="214"/>
                </a:moveTo>
                <a:cubicBezTo>
                  <a:pt x="235" y="211"/>
                  <a:pt x="260" y="219"/>
                  <a:pt x="268" y="210"/>
                </a:cubicBezTo>
                <a:cubicBezTo>
                  <a:pt x="274" y="231"/>
                  <a:pt x="244" y="249"/>
                  <a:pt x="240" y="274"/>
                </a:cubicBezTo>
                <a:cubicBezTo>
                  <a:pt x="226" y="262"/>
                  <a:pt x="228" y="233"/>
                  <a:pt x="220" y="214"/>
                </a:cubicBezTo>
                <a:close/>
                <a:moveTo>
                  <a:pt x="240" y="290"/>
                </a:moveTo>
                <a:cubicBezTo>
                  <a:pt x="256" y="281"/>
                  <a:pt x="286" y="288"/>
                  <a:pt x="308" y="286"/>
                </a:cubicBezTo>
                <a:cubicBezTo>
                  <a:pt x="294" y="304"/>
                  <a:pt x="271" y="313"/>
                  <a:pt x="248" y="322"/>
                </a:cubicBezTo>
                <a:cubicBezTo>
                  <a:pt x="246" y="311"/>
                  <a:pt x="242" y="301"/>
                  <a:pt x="240" y="290"/>
                </a:cubicBezTo>
                <a:close/>
                <a:moveTo>
                  <a:pt x="252" y="334"/>
                </a:moveTo>
                <a:cubicBezTo>
                  <a:pt x="269" y="316"/>
                  <a:pt x="297" y="309"/>
                  <a:pt x="316" y="294"/>
                </a:cubicBezTo>
                <a:cubicBezTo>
                  <a:pt x="332" y="303"/>
                  <a:pt x="316" y="346"/>
                  <a:pt x="316" y="366"/>
                </a:cubicBezTo>
                <a:cubicBezTo>
                  <a:pt x="294" y="356"/>
                  <a:pt x="274" y="344"/>
                  <a:pt x="252" y="334"/>
                </a:cubicBezTo>
                <a:close/>
                <a:moveTo>
                  <a:pt x="284" y="402"/>
                </a:moveTo>
                <a:cubicBezTo>
                  <a:pt x="288" y="390"/>
                  <a:pt x="306" y="392"/>
                  <a:pt x="312" y="382"/>
                </a:cubicBezTo>
                <a:cubicBezTo>
                  <a:pt x="318" y="383"/>
                  <a:pt x="315" y="392"/>
                  <a:pt x="316" y="398"/>
                </a:cubicBezTo>
                <a:cubicBezTo>
                  <a:pt x="310" y="404"/>
                  <a:pt x="296" y="401"/>
                  <a:pt x="284" y="402"/>
                </a:cubicBezTo>
                <a:close/>
                <a:moveTo>
                  <a:pt x="312" y="406"/>
                </a:moveTo>
                <a:cubicBezTo>
                  <a:pt x="312" y="426"/>
                  <a:pt x="312" y="426"/>
                  <a:pt x="312" y="426"/>
                </a:cubicBezTo>
                <a:cubicBezTo>
                  <a:pt x="300" y="421"/>
                  <a:pt x="291" y="412"/>
                  <a:pt x="276" y="410"/>
                </a:cubicBezTo>
                <a:cubicBezTo>
                  <a:pt x="280" y="401"/>
                  <a:pt x="301" y="408"/>
                  <a:pt x="312" y="406"/>
                </a:cubicBezTo>
                <a:close/>
                <a:moveTo>
                  <a:pt x="256" y="342"/>
                </a:moveTo>
                <a:cubicBezTo>
                  <a:pt x="273" y="353"/>
                  <a:pt x="291" y="363"/>
                  <a:pt x="312" y="370"/>
                </a:cubicBezTo>
                <a:cubicBezTo>
                  <a:pt x="304" y="386"/>
                  <a:pt x="283" y="389"/>
                  <a:pt x="268" y="398"/>
                </a:cubicBezTo>
                <a:cubicBezTo>
                  <a:pt x="267" y="377"/>
                  <a:pt x="256" y="365"/>
                  <a:pt x="256" y="342"/>
                </a:cubicBezTo>
                <a:close/>
                <a:moveTo>
                  <a:pt x="280" y="446"/>
                </a:moveTo>
                <a:cubicBezTo>
                  <a:pt x="283" y="432"/>
                  <a:pt x="274" y="430"/>
                  <a:pt x="276" y="418"/>
                </a:cubicBezTo>
                <a:cubicBezTo>
                  <a:pt x="288" y="422"/>
                  <a:pt x="303" y="423"/>
                  <a:pt x="304" y="438"/>
                </a:cubicBezTo>
                <a:cubicBezTo>
                  <a:pt x="292" y="437"/>
                  <a:pt x="292" y="447"/>
                  <a:pt x="280" y="446"/>
                </a:cubicBezTo>
                <a:close/>
                <a:moveTo>
                  <a:pt x="304" y="518"/>
                </a:moveTo>
                <a:cubicBezTo>
                  <a:pt x="293" y="501"/>
                  <a:pt x="291" y="475"/>
                  <a:pt x="284" y="454"/>
                </a:cubicBezTo>
                <a:cubicBezTo>
                  <a:pt x="322" y="420"/>
                  <a:pt x="303" y="488"/>
                  <a:pt x="304" y="518"/>
                </a:cubicBezTo>
                <a:close/>
                <a:moveTo>
                  <a:pt x="340" y="654"/>
                </a:moveTo>
                <a:cubicBezTo>
                  <a:pt x="355" y="659"/>
                  <a:pt x="363" y="671"/>
                  <a:pt x="380" y="674"/>
                </a:cubicBezTo>
                <a:cubicBezTo>
                  <a:pt x="373" y="684"/>
                  <a:pt x="361" y="689"/>
                  <a:pt x="348" y="694"/>
                </a:cubicBezTo>
                <a:cubicBezTo>
                  <a:pt x="346" y="680"/>
                  <a:pt x="339" y="671"/>
                  <a:pt x="340" y="654"/>
                </a:cubicBezTo>
                <a:close/>
                <a:moveTo>
                  <a:pt x="316" y="574"/>
                </a:moveTo>
                <a:cubicBezTo>
                  <a:pt x="339" y="602"/>
                  <a:pt x="360" y="631"/>
                  <a:pt x="376" y="666"/>
                </a:cubicBezTo>
                <a:cubicBezTo>
                  <a:pt x="333" y="658"/>
                  <a:pt x="325" y="616"/>
                  <a:pt x="316" y="574"/>
                </a:cubicBezTo>
                <a:close/>
                <a:moveTo>
                  <a:pt x="384" y="682"/>
                </a:moveTo>
                <a:cubicBezTo>
                  <a:pt x="403" y="695"/>
                  <a:pt x="413" y="717"/>
                  <a:pt x="424" y="738"/>
                </a:cubicBezTo>
                <a:cubicBezTo>
                  <a:pt x="401" y="728"/>
                  <a:pt x="382" y="714"/>
                  <a:pt x="356" y="706"/>
                </a:cubicBezTo>
                <a:cubicBezTo>
                  <a:pt x="356" y="688"/>
                  <a:pt x="378" y="693"/>
                  <a:pt x="384" y="682"/>
                </a:cubicBezTo>
                <a:close/>
                <a:moveTo>
                  <a:pt x="352" y="710"/>
                </a:moveTo>
                <a:cubicBezTo>
                  <a:pt x="379" y="721"/>
                  <a:pt x="400" y="737"/>
                  <a:pt x="428" y="746"/>
                </a:cubicBezTo>
                <a:cubicBezTo>
                  <a:pt x="418" y="766"/>
                  <a:pt x="393" y="772"/>
                  <a:pt x="372" y="782"/>
                </a:cubicBezTo>
                <a:cubicBezTo>
                  <a:pt x="365" y="758"/>
                  <a:pt x="359" y="733"/>
                  <a:pt x="352" y="710"/>
                </a:cubicBezTo>
                <a:close/>
                <a:moveTo>
                  <a:pt x="432" y="758"/>
                </a:moveTo>
                <a:cubicBezTo>
                  <a:pt x="462" y="782"/>
                  <a:pt x="479" y="820"/>
                  <a:pt x="500" y="854"/>
                </a:cubicBezTo>
                <a:cubicBezTo>
                  <a:pt x="458" y="836"/>
                  <a:pt x="423" y="811"/>
                  <a:pt x="380" y="794"/>
                </a:cubicBezTo>
                <a:cubicBezTo>
                  <a:pt x="390" y="774"/>
                  <a:pt x="417" y="772"/>
                  <a:pt x="432" y="758"/>
                </a:cubicBezTo>
                <a:close/>
                <a:moveTo>
                  <a:pt x="376" y="806"/>
                </a:moveTo>
                <a:cubicBezTo>
                  <a:pt x="415" y="807"/>
                  <a:pt x="452" y="845"/>
                  <a:pt x="492" y="858"/>
                </a:cubicBezTo>
                <a:cubicBezTo>
                  <a:pt x="467" y="867"/>
                  <a:pt x="424" y="859"/>
                  <a:pt x="392" y="862"/>
                </a:cubicBezTo>
                <a:cubicBezTo>
                  <a:pt x="388" y="842"/>
                  <a:pt x="386" y="820"/>
                  <a:pt x="376" y="806"/>
                </a:cubicBezTo>
                <a:close/>
                <a:moveTo>
                  <a:pt x="396" y="878"/>
                </a:moveTo>
                <a:cubicBezTo>
                  <a:pt x="424" y="869"/>
                  <a:pt x="469" y="876"/>
                  <a:pt x="504" y="874"/>
                </a:cubicBezTo>
                <a:cubicBezTo>
                  <a:pt x="475" y="898"/>
                  <a:pt x="450" y="926"/>
                  <a:pt x="416" y="946"/>
                </a:cubicBezTo>
                <a:cubicBezTo>
                  <a:pt x="408" y="925"/>
                  <a:pt x="406" y="898"/>
                  <a:pt x="396" y="878"/>
                </a:cubicBezTo>
                <a:close/>
                <a:moveTo>
                  <a:pt x="540" y="1178"/>
                </a:moveTo>
                <a:cubicBezTo>
                  <a:pt x="558" y="1120"/>
                  <a:pt x="603" y="1160"/>
                  <a:pt x="644" y="1174"/>
                </a:cubicBezTo>
                <a:cubicBezTo>
                  <a:pt x="617" y="1183"/>
                  <a:pt x="574" y="1175"/>
                  <a:pt x="540" y="1178"/>
                </a:cubicBezTo>
                <a:close/>
                <a:moveTo>
                  <a:pt x="624" y="1214"/>
                </a:moveTo>
                <a:cubicBezTo>
                  <a:pt x="612" y="1225"/>
                  <a:pt x="600" y="1239"/>
                  <a:pt x="588" y="1242"/>
                </a:cubicBezTo>
                <a:cubicBezTo>
                  <a:pt x="564" y="1228"/>
                  <a:pt x="546" y="1210"/>
                  <a:pt x="532" y="1186"/>
                </a:cubicBezTo>
                <a:cubicBezTo>
                  <a:pt x="644" y="1186"/>
                  <a:pt x="644" y="1186"/>
                  <a:pt x="644" y="1186"/>
                </a:cubicBezTo>
                <a:cubicBezTo>
                  <a:pt x="658" y="1192"/>
                  <a:pt x="633" y="1206"/>
                  <a:pt x="624" y="1214"/>
                </a:cubicBezTo>
                <a:close/>
                <a:moveTo>
                  <a:pt x="516" y="1178"/>
                </a:moveTo>
                <a:cubicBezTo>
                  <a:pt x="483" y="1136"/>
                  <a:pt x="438" y="1107"/>
                  <a:pt x="408" y="1062"/>
                </a:cubicBezTo>
                <a:cubicBezTo>
                  <a:pt x="430" y="1046"/>
                  <a:pt x="448" y="1027"/>
                  <a:pt x="468" y="1010"/>
                </a:cubicBezTo>
                <a:cubicBezTo>
                  <a:pt x="572" y="1010"/>
                  <a:pt x="572" y="1010"/>
                  <a:pt x="572" y="1010"/>
                </a:cubicBezTo>
                <a:cubicBezTo>
                  <a:pt x="593" y="1026"/>
                  <a:pt x="609" y="1048"/>
                  <a:pt x="632" y="1062"/>
                </a:cubicBezTo>
                <a:cubicBezTo>
                  <a:pt x="598" y="1106"/>
                  <a:pt x="560" y="1144"/>
                  <a:pt x="516" y="1178"/>
                </a:cubicBezTo>
                <a:close/>
                <a:moveTo>
                  <a:pt x="504" y="1186"/>
                </a:moveTo>
                <a:cubicBezTo>
                  <a:pt x="493" y="1212"/>
                  <a:pt x="467" y="1223"/>
                  <a:pt x="452" y="1246"/>
                </a:cubicBezTo>
                <a:cubicBezTo>
                  <a:pt x="431" y="1226"/>
                  <a:pt x="405" y="1210"/>
                  <a:pt x="388" y="1186"/>
                </a:cubicBezTo>
                <a:lnTo>
                  <a:pt x="504" y="1186"/>
                </a:lnTo>
                <a:close/>
                <a:moveTo>
                  <a:pt x="396" y="1178"/>
                </a:moveTo>
                <a:cubicBezTo>
                  <a:pt x="431" y="1158"/>
                  <a:pt x="484" y="1121"/>
                  <a:pt x="500" y="1178"/>
                </a:cubicBezTo>
                <a:lnTo>
                  <a:pt x="396" y="1178"/>
                </a:lnTo>
                <a:close/>
                <a:moveTo>
                  <a:pt x="416" y="970"/>
                </a:moveTo>
                <a:cubicBezTo>
                  <a:pt x="434" y="973"/>
                  <a:pt x="437" y="991"/>
                  <a:pt x="452" y="998"/>
                </a:cubicBezTo>
                <a:cubicBezTo>
                  <a:pt x="447" y="1007"/>
                  <a:pt x="424" y="999"/>
                  <a:pt x="412" y="1002"/>
                </a:cubicBezTo>
                <a:cubicBezTo>
                  <a:pt x="409" y="987"/>
                  <a:pt x="417" y="983"/>
                  <a:pt x="416" y="970"/>
                </a:cubicBezTo>
                <a:close/>
                <a:moveTo>
                  <a:pt x="468" y="998"/>
                </a:moveTo>
                <a:cubicBezTo>
                  <a:pt x="449" y="992"/>
                  <a:pt x="443" y="973"/>
                  <a:pt x="424" y="966"/>
                </a:cubicBezTo>
                <a:cubicBezTo>
                  <a:pt x="443" y="957"/>
                  <a:pt x="479" y="964"/>
                  <a:pt x="504" y="962"/>
                </a:cubicBezTo>
                <a:cubicBezTo>
                  <a:pt x="497" y="978"/>
                  <a:pt x="477" y="983"/>
                  <a:pt x="468" y="998"/>
                </a:cubicBezTo>
                <a:close/>
                <a:moveTo>
                  <a:pt x="516" y="966"/>
                </a:moveTo>
                <a:cubicBezTo>
                  <a:pt x="535" y="972"/>
                  <a:pt x="544" y="988"/>
                  <a:pt x="560" y="998"/>
                </a:cubicBezTo>
                <a:cubicBezTo>
                  <a:pt x="541" y="1007"/>
                  <a:pt x="506" y="999"/>
                  <a:pt x="480" y="1002"/>
                </a:cubicBezTo>
                <a:cubicBezTo>
                  <a:pt x="488" y="985"/>
                  <a:pt x="507" y="981"/>
                  <a:pt x="516" y="966"/>
                </a:cubicBezTo>
                <a:close/>
                <a:moveTo>
                  <a:pt x="572" y="998"/>
                </a:moveTo>
                <a:cubicBezTo>
                  <a:pt x="561" y="987"/>
                  <a:pt x="549" y="976"/>
                  <a:pt x="536" y="966"/>
                </a:cubicBezTo>
                <a:cubicBezTo>
                  <a:pt x="555" y="957"/>
                  <a:pt x="591" y="964"/>
                  <a:pt x="616" y="962"/>
                </a:cubicBezTo>
                <a:cubicBezTo>
                  <a:pt x="601" y="973"/>
                  <a:pt x="592" y="991"/>
                  <a:pt x="572" y="998"/>
                </a:cubicBezTo>
                <a:close/>
                <a:moveTo>
                  <a:pt x="628" y="1002"/>
                </a:moveTo>
                <a:cubicBezTo>
                  <a:pt x="584" y="1002"/>
                  <a:pt x="584" y="1002"/>
                  <a:pt x="584" y="1002"/>
                </a:cubicBezTo>
                <a:cubicBezTo>
                  <a:pt x="591" y="988"/>
                  <a:pt x="610" y="985"/>
                  <a:pt x="616" y="970"/>
                </a:cubicBezTo>
                <a:cubicBezTo>
                  <a:pt x="629" y="971"/>
                  <a:pt x="626" y="989"/>
                  <a:pt x="628" y="1002"/>
                </a:cubicBezTo>
                <a:close/>
                <a:moveTo>
                  <a:pt x="436" y="950"/>
                </a:moveTo>
                <a:cubicBezTo>
                  <a:pt x="458" y="920"/>
                  <a:pt x="494" y="904"/>
                  <a:pt x="516" y="874"/>
                </a:cubicBezTo>
                <a:cubicBezTo>
                  <a:pt x="549" y="895"/>
                  <a:pt x="574" y="923"/>
                  <a:pt x="604" y="946"/>
                </a:cubicBezTo>
                <a:cubicBezTo>
                  <a:pt x="556" y="955"/>
                  <a:pt x="491" y="947"/>
                  <a:pt x="436" y="950"/>
                </a:cubicBezTo>
                <a:close/>
                <a:moveTo>
                  <a:pt x="412" y="1010"/>
                </a:moveTo>
                <a:cubicBezTo>
                  <a:pt x="448" y="1010"/>
                  <a:pt x="448" y="1010"/>
                  <a:pt x="448" y="1010"/>
                </a:cubicBezTo>
                <a:cubicBezTo>
                  <a:pt x="435" y="1024"/>
                  <a:pt x="424" y="1042"/>
                  <a:pt x="404" y="1050"/>
                </a:cubicBezTo>
                <a:cubicBezTo>
                  <a:pt x="403" y="1033"/>
                  <a:pt x="408" y="1022"/>
                  <a:pt x="412" y="1010"/>
                </a:cubicBezTo>
                <a:close/>
                <a:moveTo>
                  <a:pt x="396" y="1074"/>
                </a:moveTo>
                <a:cubicBezTo>
                  <a:pt x="421" y="1089"/>
                  <a:pt x="441" y="1109"/>
                  <a:pt x="456" y="1134"/>
                </a:cubicBezTo>
                <a:cubicBezTo>
                  <a:pt x="434" y="1132"/>
                  <a:pt x="404" y="1138"/>
                  <a:pt x="388" y="1130"/>
                </a:cubicBezTo>
                <a:cubicBezTo>
                  <a:pt x="392" y="1112"/>
                  <a:pt x="397" y="1096"/>
                  <a:pt x="396" y="1074"/>
                </a:cubicBezTo>
                <a:close/>
                <a:moveTo>
                  <a:pt x="388" y="1138"/>
                </a:moveTo>
                <a:cubicBezTo>
                  <a:pt x="452" y="1138"/>
                  <a:pt x="452" y="1138"/>
                  <a:pt x="452" y="1138"/>
                </a:cubicBezTo>
                <a:cubicBezTo>
                  <a:pt x="434" y="1155"/>
                  <a:pt x="405" y="1162"/>
                  <a:pt x="380" y="1174"/>
                </a:cubicBezTo>
                <a:cubicBezTo>
                  <a:pt x="384" y="1163"/>
                  <a:pt x="385" y="1149"/>
                  <a:pt x="388" y="1138"/>
                </a:cubicBezTo>
                <a:close/>
                <a:moveTo>
                  <a:pt x="376" y="1194"/>
                </a:moveTo>
                <a:cubicBezTo>
                  <a:pt x="403" y="1204"/>
                  <a:pt x="415" y="1230"/>
                  <a:pt x="440" y="1242"/>
                </a:cubicBezTo>
                <a:cubicBezTo>
                  <a:pt x="424" y="1251"/>
                  <a:pt x="391" y="1243"/>
                  <a:pt x="368" y="1246"/>
                </a:cubicBezTo>
                <a:cubicBezTo>
                  <a:pt x="371" y="1229"/>
                  <a:pt x="376" y="1214"/>
                  <a:pt x="376" y="1194"/>
                </a:cubicBezTo>
                <a:close/>
                <a:moveTo>
                  <a:pt x="368" y="1254"/>
                </a:moveTo>
                <a:cubicBezTo>
                  <a:pt x="440" y="1254"/>
                  <a:pt x="440" y="1254"/>
                  <a:pt x="440" y="1254"/>
                </a:cubicBezTo>
                <a:cubicBezTo>
                  <a:pt x="414" y="1286"/>
                  <a:pt x="382" y="1310"/>
                  <a:pt x="356" y="1342"/>
                </a:cubicBezTo>
                <a:cubicBezTo>
                  <a:pt x="350" y="1319"/>
                  <a:pt x="365" y="1282"/>
                  <a:pt x="368" y="1254"/>
                </a:cubicBezTo>
                <a:close/>
                <a:moveTo>
                  <a:pt x="348" y="1362"/>
                </a:moveTo>
                <a:cubicBezTo>
                  <a:pt x="368" y="1372"/>
                  <a:pt x="382" y="1386"/>
                  <a:pt x="392" y="1406"/>
                </a:cubicBezTo>
                <a:cubicBezTo>
                  <a:pt x="372" y="1423"/>
                  <a:pt x="353" y="1442"/>
                  <a:pt x="336" y="1462"/>
                </a:cubicBezTo>
                <a:cubicBezTo>
                  <a:pt x="329" y="1433"/>
                  <a:pt x="347" y="1395"/>
                  <a:pt x="348" y="1362"/>
                </a:cubicBezTo>
                <a:close/>
                <a:moveTo>
                  <a:pt x="328" y="1486"/>
                </a:moveTo>
                <a:cubicBezTo>
                  <a:pt x="342" y="1496"/>
                  <a:pt x="350" y="1512"/>
                  <a:pt x="360" y="1526"/>
                </a:cubicBezTo>
                <a:cubicBezTo>
                  <a:pt x="352" y="1549"/>
                  <a:pt x="328" y="1558"/>
                  <a:pt x="316" y="1578"/>
                </a:cubicBezTo>
                <a:cubicBezTo>
                  <a:pt x="310" y="1553"/>
                  <a:pt x="324" y="1514"/>
                  <a:pt x="328" y="1486"/>
                </a:cubicBezTo>
                <a:close/>
                <a:moveTo>
                  <a:pt x="364" y="1538"/>
                </a:moveTo>
                <a:cubicBezTo>
                  <a:pt x="382" y="1550"/>
                  <a:pt x="394" y="1569"/>
                  <a:pt x="404" y="1590"/>
                </a:cubicBezTo>
                <a:cubicBezTo>
                  <a:pt x="320" y="1590"/>
                  <a:pt x="320" y="1590"/>
                  <a:pt x="320" y="1590"/>
                </a:cubicBezTo>
                <a:cubicBezTo>
                  <a:pt x="329" y="1566"/>
                  <a:pt x="352" y="1558"/>
                  <a:pt x="364" y="1538"/>
                </a:cubicBezTo>
                <a:close/>
                <a:moveTo>
                  <a:pt x="304" y="1606"/>
                </a:moveTo>
                <a:cubicBezTo>
                  <a:pt x="322" y="1614"/>
                  <a:pt x="323" y="1641"/>
                  <a:pt x="332" y="1658"/>
                </a:cubicBezTo>
                <a:cubicBezTo>
                  <a:pt x="325" y="1675"/>
                  <a:pt x="303" y="1697"/>
                  <a:pt x="292" y="1698"/>
                </a:cubicBezTo>
                <a:cubicBezTo>
                  <a:pt x="292" y="1663"/>
                  <a:pt x="305" y="1642"/>
                  <a:pt x="304" y="1606"/>
                </a:cubicBezTo>
                <a:close/>
                <a:moveTo>
                  <a:pt x="352" y="1710"/>
                </a:moveTo>
                <a:cubicBezTo>
                  <a:pt x="296" y="1710"/>
                  <a:pt x="296" y="1710"/>
                  <a:pt x="296" y="1710"/>
                </a:cubicBezTo>
                <a:cubicBezTo>
                  <a:pt x="310" y="1695"/>
                  <a:pt x="320" y="1678"/>
                  <a:pt x="340" y="1670"/>
                </a:cubicBezTo>
                <a:cubicBezTo>
                  <a:pt x="338" y="1689"/>
                  <a:pt x="354" y="1691"/>
                  <a:pt x="352" y="1710"/>
                </a:cubicBezTo>
                <a:close/>
                <a:moveTo>
                  <a:pt x="284" y="1730"/>
                </a:moveTo>
                <a:cubicBezTo>
                  <a:pt x="295" y="1744"/>
                  <a:pt x="291" y="1774"/>
                  <a:pt x="300" y="1790"/>
                </a:cubicBezTo>
                <a:cubicBezTo>
                  <a:pt x="295" y="1802"/>
                  <a:pt x="282" y="1806"/>
                  <a:pt x="276" y="1818"/>
                </a:cubicBezTo>
                <a:cubicBezTo>
                  <a:pt x="266" y="1792"/>
                  <a:pt x="285" y="1760"/>
                  <a:pt x="284" y="1730"/>
                </a:cubicBezTo>
                <a:close/>
                <a:moveTo>
                  <a:pt x="248" y="1978"/>
                </a:moveTo>
                <a:cubicBezTo>
                  <a:pt x="244" y="1936"/>
                  <a:pt x="260" y="1880"/>
                  <a:pt x="268" y="1838"/>
                </a:cubicBezTo>
                <a:cubicBezTo>
                  <a:pt x="304" y="1838"/>
                  <a:pt x="304" y="1838"/>
                  <a:pt x="304" y="1838"/>
                </a:cubicBezTo>
                <a:cubicBezTo>
                  <a:pt x="288" y="1887"/>
                  <a:pt x="263" y="1927"/>
                  <a:pt x="248" y="1978"/>
                </a:cubicBezTo>
                <a:close/>
                <a:moveTo>
                  <a:pt x="304" y="1830"/>
                </a:moveTo>
                <a:cubicBezTo>
                  <a:pt x="276" y="1830"/>
                  <a:pt x="276" y="1830"/>
                  <a:pt x="276" y="1830"/>
                </a:cubicBezTo>
                <a:cubicBezTo>
                  <a:pt x="280" y="1819"/>
                  <a:pt x="292" y="1816"/>
                  <a:pt x="296" y="1806"/>
                </a:cubicBezTo>
                <a:cubicBezTo>
                  <a:pt x="306" y="1806"/>
                  <a:pt x="304" y="1819"/>
                  <a:pt x="304" y="1830"/>
                </a:cubicBezTo>
                <a:close/>
                <a:moveTo>
                  <a:pt x="316" y="1818"/>
                </a:moveTo>
                <a:cubicBezTo>
                  <a:pt x="299" y="1793"/>
                  <a:pt x="302" y="1750"/>
                  <a:pt x="292" y="1718"/>
                </a:cubicBezTo>
                <a:cubicBezTo>
                  <a:pt x="356" y="1718"/>
                  <a:pt x="356" y="1718"/>
                  <a:pt x="356" y="1718"/>
                </a:cubicBezTo>
                <a:cubicBezTo>
                  <a:pt x="344" y="1752"/>
                  <a:pt x="326" y="1781"/>
                  <a:pt x="316" y="1818"/>
                </a:cubicBezTo>
                <a:close/>
                <a:moveTo>
                  <a:pt x="356" y="1702"/>
                </a:moveTo>
                <a:cubicBezTo>
                  <a:pt x="348" y="1661"/>
                  <a:pt x="325" y="1635"/>
                  <a:pt x="316" y="1594"/>
                </a:cubicBezTo>
                <a:cubicBezTo>
                  <a:pt x="408" y="1594"/>
                  <a:pt x="408" y="1594"/>
                  <a:pt x="408" y="1594"/>
                </a:cubicBezTo>
                <a:cubicBezTo>
                  <a:pt x="391" y="1630"/>
                  <a:pt x="382" y="1675"/>
                  <a:pt x="356" y="1702"/>
                </a:cubicBezTo>
                <a:close/>
                <a:moveTo>
                  <a:pt x="416" y="1582"/>
                </a:moveTo>
                <a:cubicBezTo>
                  <a:pt x="384" y="1552"/>
                  <a:pt x="360" y="1515"/>
                  <a:pt x="336" y="1478"/>
                </a:cubicBezTo>
                <a:cubicBezTo>
                  <a:pt x="456" y="1478"/>
                  <a:pt x="456" y="1478"/>
                  <a:pt x="456" y="1478"/>
                </a:cubicBezTo>
                <a:cubicBezTo>
                  <a:pt x="446" y="1516"/>
                  <a:pt x="425" y="1543"/>
                  <a:pt x="416" y="1582"/>
                </a:cubicBezTo>
                <a:close/>
                <a:moveTo>
                  <a:pt x="340" y="1470"/>
                </a:moveTo>
                <a:cubicBezTo>
                  <a:pt x="351" y="1444"/>
                  <a:pt x="378" y="1433"/>
                  <a:pt x="392" y="1410"/>
                </a:cubicBezTo>
                <a:cubicBezTo>
                  <a:pt x="422" y="1421"/>
                  <a:pt x="439" y="1445"/>
                  <a:pt x="456" y="1470"/>
                </a:cubicBezTo>
                <a:lnTo>
                  <a:pt x="340" y="1470"/>
                </a:lnTo>
                <a:close/>
                <a:moveTo>
                  <a:pt x="468" y="1458"/>
                </a:moveTo>
                <a:cubicBezTo>
                  <a:pt x="428" y="1428"/>
                  <a:pt x="394" y="1394"/>
                  <a:pt x="364" y="1354"/>
                </a:cubicBezTo>
                <a:cubicBezTo>
                  <a:pt x="508" y="1354"/>
                  <a:pt x="508" y="1354"/>
                  <a:pt x="508" y="1354"/>
                </a:cubicBezTo>
                <a:cubicBezTo>
                  <a:pt x="498" y="1392"/>
                  <a:pt x="479" y="1421"/>
                  <a:pt x="468" y="1458"/>
                </a:cubicBezTo>
                <a:close/>
                <a:moveTo>
                  <a:pt x="376" y="1346"/>
                </a:moveTo>
                <a:cubicBezTo>
                  <a:pt x="362" y="1339"/>
                  <a:pt x="390" y="1324"/>
                  <a:pt x="400" y="1314"/>
                </a:cubicBezTo>
                <a:cubicBezTo>
                  <a:pt x="436" y="1278"/>
                  <a:pt x="480" y="1232"/>
                  <a:pt x="516" y="1194"/>
                </a:cubicBezTo>
                <a:cubicBezTo>
                  <a:pt x="570" y="1238"/>
                  <a:pt x="630" y="1298"/>
                  <a:pt x="668" y="1346"/>
                </a:cubicBezTo>
                <a:lnTo>
                  <a:pt x="376" y="1346"/>
                </a:lnTo>
                <a:close/>
                <a:moveTo>
                  <a:pt x="532" y="1354"/>
                </a:moveTo>
                <a:cubicBezTo>
                  <a:pt x="676" y="1354"/>
                  <a:pt x="676" y="1354"/>
                  <a:pt x="676" y="1354"/>
                </a:cubicBezTo>
                <a:cubicBezTo>
                  <a:pt x="646" y="1394"/>
                  <a:pt x="612" y="1428"/>
                  <a:pt x="572" y="1458"/>
                </a:cubicBezTo>
                <a:cubicBezTo>
                  <a:pt x="561" y="1421"/>
                  <a:pt x="541" y="1393"/>
                  <a:pt x="532" y="1354"/>
                </a:cubicBezTo>
                <a:close/>
                <a:moveTo>
                  <a:pt x="636" y="1410"/>
                </a:moveTo>
                <a:cubicBezTo>
                  <a:pt x="663" y="1424"/>
                  <a:pt x="681" y="1448"/>
                  <a:pt x="700" y="1470"/>
                </a:cubicBezTo>
                <a:cubicBezTo>
                  <a:pt x="584" y="1470"/>
                  <a:pt x="584" y="1470"/>
                  <a:pt x="584" y="1470"/>
                </a:cubicBezTo>
                <a:cubicBezTo>
                  <a:pt x="595" y="1444"/>
                  <a:pt x="622" y="1433"/>
                  <a:pt x="636" y="1410"/>
                </a:cubicBezTo>
                <a:close/>
                <a:moveTo>
                  <a:pt x="584" y="1478"/>
                </a:moveTo>
                <a:cubicBezTo>
                  <a:pt x="704" y="1478"/>
                  <a:pt x="704" y="1478"/>
                  <a:pt x="704" y="1478"/>
                </a:cubicBezTo>
                <a:cubicBezTo>
                  <a:pt x="679" y="1514"/>
                  <a:pt x="655" y="1552"/>
                  <a:pt x="624" y="1582"/>
                </a:cubicBezTo>
                <a:cubicBezTo>
                  <a:pt x="613" y="1545"/>
                  <a:pt x="594" y="1516"/>
                  <a:pt x="584" y="1478"/>
                </a:cubicBezTo>
                <a:close/>
                <a:moveTo>
                  <a:pt x="668" y="1538"/>
                </a:moveTo>
                <a:cubicBezTo>
                  <a:pt x="690" y="1550"/>
                  <a:pt x="708" y="1568"/>
                  <a:pt x="720" y="1590"/>
                </a:cubicBezTo>
                <a:cubicBezTo>
                  <a:pt x="636" y="1590"/>
                  <a:pt x="636" y="1590"/>
                  <a:pt x="636" y="1590"/>
                </a:cubicBezTo>
                <a:cubicBezTo>
                  <a:pt x="641" y="1567"/>
                  <a:pt x="661" y="1558"/>
                  <a:pt x="668" y="1538"/>
                </a:cubicBezTo>
                <a:close/>
                <a:moveTo>
                  <a:pt x="632" y="1594"/>
                </a:moveTo>
                <a:cubicBezTo>
                  <a:pt x="724" y="1594"/>
                  <a:pt x="724" y="1594"/>
                  <a:pt x="724" y="1594"/>
                </a:cubicBezTo>
                <a:cubicBezTo>
                  <a:pt x="713" y="1633"/>
                  <a:pt x="695" y="1666"/>
                  <a:pt x="680" y="1702"/>
                </a:cubicBezTo>
                <a:cubicBezTo>
                  <a:pt x="660" y="1670"/>
                  <a:pt x="647" y="1631"/>
                  <a:pt x="632" y="1594"/>
                </a:cubicBezTo>
                <a:close/>
                <a:moveTo>
                  <a:pt x="700" y="1670"/>
                </a:moveTo>
                <a:cubicBezTo>
                  <a:pt x="718" y="1678"/>
                  <a:pt x="732" y="1692"/>
                  <a:pt x="740" y="1710"/>
                </a:cubicBezTo>
                <a:cubicBezTo>
                  <a:pt x="684" y="1710"/>
                  <a:pt x="684" y="1710"/>
                  <a:pt x="684" y="1710"/>
                </a:cubicBezTo>
                <a:cubicBezTo>
                  <a:pt x="690" y="1697"/>
                  <a:pt x="697" y="1686"/>
                  <a:pt x="700" y="1670"/>
                </a:cubicBezTo>
                <a:close/>
                <a:moveTo>
                  <a:pt x="684" y="1718"/>
                </a:moveTo>
                <a:cubicBezTo>
                  <a:pt x="748" y="1718"/>
                  <a:pt x="748" y="1718"/>
                  <a:pt x="748" y="1718"/>
                </a:cubicBezTo>
                <a:cubicBezTo>
                  <a:pt x="741" y="1751"/>
                  <a:pt x="736" y="1786"/>
                  <a:pt x="728" y="1818"/>
                </a:cubicBezTo>
                <a:cubicBezTo>
                  <a:pt x="711" y="1787"/>
                  <a:pt x="698" y="1752"/>
                  <a:pt x="684" y="1718"/>
                </a:cubicBezTo>
                <a:close/>
                <a:moveTo>
                  <a:pt x="736" y="1806"/>
                </a:moveTo>
                <a:cubicBezTo>
                  <a:pt x="752" y="1806"/>
                  <a:pt x="752" y="1822"/>
                  <a:pt x="764" y="1826"/>
                </a:cubicBezTo>
                <a:cubicBezTo>
                  <a:pt x="762" y="1835"/>
                  <a:pt x="744" y="1827"/>
                  <a:pt x="736" y="1830"/>
                </a:cubicBezTo>
                <a:lnTo>
                  <a:pt x="736" y="1806"/>
                </a:lnTo>
                <a:close/>
                <a:moveTo>
                  <a:pt x="796" y="1978"/>
                </a:moveTo>
                <a:cubicBezTo>
                  <a:pt x="773" y="1934"/>
                  <a:pt x="754" y="1886"/>
                  <a:pt x="736" y="1838"/>
                </a:cubicBezTo>
                <a:cubicBezTo>
                  <a:pt x="772" y="1838"/>
                  <a:pt x="772" y="1838"/>
                  <a:pt x="772" y="1838"/>
                </a:cubicBezTo>
                <a:cubicBezTo>
                  <a:pt x="782" y="1883"/>
                  <a:pt x="790" y="1930"/>
                  <a:pt x="796" y="1978"/>
                </a:cubicBezTo>
                <a:close/>
                <a:moveTo>
                  <a:pt x="768" y="1818"/>
                </a:moveTo>
                <a:cubicBezTo>
                  <a:pt x="733" y="1805"/>
                  <a:pt x="744" y="1767"/>
                  <a:pt x="752" y="1730"/>
                </a:cubicBezTo>
                <a:cubicBezTo>
                  <a:pt x="761" y="1755"/>
                  <a:pt x="765" y="1787"/>
                  <a:pt x="768" y="1818"/>
                </a:cubicBezTo>
                <a:close/>
                <a:moveTo>
                  <a:pt x="708" y="1662"/>
                </a:moveTo>
                <a:cubicBezTo>
                  <a:pt x="711" y="1639"/>
                  <a:pt x="724" y="1627"/>
                  <a:pt x="728" y="1606"/>
                </a:cubicBezTo>
                <a:cubicBezTo>
                  <a:pt x="744" y="1629"/>
                  <a:pt x="742" y="1669"/>
                  <a:pt x="748" y="1702"/>
                </a:cubicBezTo>
                <a:cubicBezTo>
                  <a:pt x="733" y="1690"/>
                  <a:pt x="720" y="1677"/>
                  <a:pt x="708" y="1662"/>
                </a:cubicBezTo>
                <a:close/>
                <a:moveTo>
                  <a:pt x="676" y="1530"/>
                </a:moveTo>
                <a:cubicBezTo>
                  <a:pt x="687" y="1515"/>
                  <a:pt x="699" y="1502"/>
                  <a:pt x="708" y="1486"/>
                </a:cubicBezTo>
                <a:cubicBezTo>
                  <a:pt x="722" y="1510"/>
                  <a:pt x="721" y="1548"/>
                  <a:pt x="728" y="1578"/>
                </a:cubicBezTo>
                <a:cubicBezTo>
                  <a:pt x="705" y="1568"/>
                  <a:pt x="693" y="1546"/>
                  <a:pt x="676" y="1530"/>
                </a:cubicBezTo>
                <a:close/>
                <a:moveTo>
                  <a:pt x="692" y="1366"/>
                </a:moveTo>
                <a:cubicBezTo>
                  <a:pt x="697" y="1398"/>
                  <a:pt x="703" y="1430"/>
                  <a:pt x="708" y="1462"/>
                </a:cubicBezTo>
                <a:cubicBezTo>
                  <a:pt x="686" y="1446"/>
                  <a:pt x="671" y="1422"/>
                  <a:pt x="648" y="1406"/>
                </a:cubicBezTo>
                <a:cubicBezTo>
                  <a:pt x="654" y="1385"/>
                  <a:pt x="675" y="1379"/>
                  <a:pt x="684" y="1362"/>
                </a:cubicBezTo>
                <a:cubicBezTo>
                  <a:pt x="689" y="1361"/>
                  <a:pt x="691" y="1363"/>
                  <a:pt x="692" y="1366"/>
                </a:cubicBezTo>
                <a:close/>
                <a:moveTo>
                  <a:pt x="600" y="1254"/>
                </a:moveTo>
                <a:cubicBezTo>
                  <a:pt x="672" y="1254"/>
                  <a:pt x="672" y="1254"/>
                  <a:pt x="672" y="1254"/>
                </a:cubicBezTo>
                <a:cubicBezTo>
                  <a:pt x="679" y="1282"/>
                  <a:pt x="681" y="1314"/>
                  <a:pt x="688" y="1342"/>
                </a:cubicBezTo>
                <a:cubicBezTo>
                  <a:pt x="654" y="1318"/>
                  <a:pt x="624" y="1288"/>
                  <a:pt x="600" y="1254"/>
                </a:cubicBezTo>
                <a:close/>
                <a:moveTo>
                  <a:pt x="672" y="1242"/>
                </a:moveTo>
                <a:cubicBezTo>
                  <a:pt x="656" y="1251"/>
                  <a:pt x="623" y="1243"/>
                  <a:pt x="600" y="1246"/>
                </a:cubicBezTo>
                <a:cubicBezTo>
                  <a:pt x="616" y="1225"/>
                  <a:pt x="640" y="1214"/>
                  <a:pt x="656" y="1194"/>
                </a:cubicBezTo>
                <a:cubicBezTo>
                  <a:pt x="673" y="1198"/>
                  <a:pt x="661" y="1232"/>
                  <a:pt x="672" y="1242"/>
                </a:cubicBezTo>
                <a:close/>
                <a:moveTo>
                  <a:pt x="656" y="1174"/>
                </a:moveTo>
                <a:cubicBezTo>
                  <a:pt x="635" y="1162"/>
                  <a:pt x="609" y="1154"/>
                  <a:pt x="588" y="1142"/>
                </a:cubicBezTo>
                <a:cubicBezTo>
                  <a:pt x="602" y="1133"/>
                  <a:pt x="632" y="1140"/>
                  <a:pt x="652" y="1138"/>
                </a:cubicBezTo>
                <a:cubicBezTo>
                  <a:pt x="652" y="1151"/>
                  <a:pt x="659" y="1158"/>
                  <a:pt x="656" y="1174"/>
                </a:cubicBezTo>
                <a:close/>
                <a:moveTo>
                  <a:pt x="648" y="1134"/>
                </a:moveTo>
                <a:cubicBezTo>
                  <a:pt x="584" y="1134"/>
                  <a:pt x="584" y="1134"/>
                  <a:pt x="584" y="1134"/>
                </a:cubicBezTo>
                <a:cubicBezTo>
                  <a:pt x="595" y="1108"/>
                  <a:pt x="622" y="1097"/>
                  <a:pt x="636" y="1074"/>
                </a:cubicBezTo>
                <a:cubicBezTo>
                  <a:pt x="649" y="1084"/>
                  <a:pt x="650" y="1123"/>
                  <a:pt x="648" y="1134"/>
                </a:cubicBezTo>
                <a:close/>
                <a:moveTo>
                  <a:pt x="636" y="1050"/>
                </a:moveTo>
                <a:cubicBezTo>
                  <a:pt x="618" y="1040"/>
                  <a:pt x="603" y="1027"/>
                  <a:pt x="592" y="1010"/>
                </a:cubicBezTo>
                <a:cubicBezTo>
                  <a:pt x="628" y="1010"/>
                  <a:pt x="628" y="1010"/>
                  <a:pt x="628" y="1010"/>
                </a:cubicBezTo>
                <a:cubicBezTo>
                  <a:pt x="633" y="1021"/>
                  <a:pt x="635" y="1035"/>
                  <a:pt x="636" y="1050"/>
                </a:cubicBezTo>
                <a:close/>
                <a:moveTo>
                  <a:pt x="624" y="946"/>
                </a:moveTo>
                <a:cubicBezTo>
                  <a:pt x="589" y="929"/>
                  <a:pt x="570" y="896"/>
                  <a:pt x="536" y="878"/>
                </a:cubicBezTo>
                <a:cubicBezTo>
                  <a:pt x="564" y="869"/>
                  <a:pt x="609" y="876"/>
                  <a:pt x="644" y="874"/>
                </a:cubicBezTo>
                <a:cubicBezTo>
                  <a:pt x="636" y="897"/>
                  <a:pt x="630" y="921"/>
                  <a:pt x="624" y="946"/>
                </a:cubicBezTo>
                <a:close/>
                <a:moveTo>
                  <a:pt x="648" y="862"/>
                </a:moveTo>
                <a:cubicBezTo>
                  <a:pt x="548" y="862"/>
                  <a:pt x="548" y="862"/>
                  <a:pt x="548" y="862"/>
                </a:cubicBezTo>
                <a:cubicBezTo>
                  <a:pt x="578" y="837"/>
                  <a:pt x="621" y="825"/>
                  <a:pt x="652" y="802"/>
                </a:cubicBezTo>
                <a:cubicBezTo>
                  <a:pt x="673" y="814"/>
                  <a:pt x="644" y="840"/>
                  <a:pt x="648" y="862"/>
                </a:cubicBezTo>
                <a:close/>
                <a:moveTo>
                  <a:pt x="540" y="854"/>
                </a:moveTo>
                <a:cubicBezTo>
                  <a:pt x="558" y="819"/>
                  <a:pt x="581" y="791"/>
                  <a:pt x="600" y="758"/>
                </a:cubicBezTo>
                <a:cubicBezTo>
                  <a:pt x="623" y="767"/>
                  <a:pt x="646" y="776"/>
                  <a:pt x="660" y="794"/>
                </a:cubicBezTo>
                <a:cubicBezTo>
                  <a:pt x="617" y="810"/>
                  <a:pt x="583" y="836"/>
                  <a:pt x="540" y="854"/>
                </a:cubicBezTo>
                <a:close/>
                <a:moveTo>
                  <a:pt x="668" y="782"/>
                </a:moveTo>
                <a:cubicBezTo>
                  <a:pt x="643" y="777"/>
                  <a:pt x="632" y="759"/>
                  <a:pt x="608" y="754"/>
                </a:cubicBezTo>
                <a:cubicBezTo>
                  <a:pt x="626" y="733"/>
                  <a:pt x="662" y="731"/>
                  <a:pt x="680" y="710"/>
                </a:cubicBezTo>
                <a:cubicBezTo>
                  <a:pt x="689" y="731"/>
                  <a:pt x="670" y="758"/>
                  <a:pt x="668" y="782"/>
                </a:cubicBezTo>
                <a:close/>
                <a:moveTo>
                  <a:pt x="620" y="738"/>
                </a:moveTo>
                <a:cubicBezTo>
                  <a:pt x="615" y="721"/>
                  <a:pt x="644" y="703"/>
                  <a:pt x="648" y="682"/>
                </a:cubicBezTo>
                <a:cubicBezTo>
                  <a:pt x="663" y="684"/>
                  <a:pt x="672" y="693"/>
                  <a:pt x="684" y="698"/>
                </a:cubicBezTo>
                <a:cubicBezTo>
                  <a:pt x="669" y="718"/>
                  <a:pt x="639" y="722"/>
                  <a:pt x="620" y="738"/>
                </a:cubicBezTo>
                <a:close/>
                <a:moveTo>
                  <a:pt x="692" y="694"/>
                </a:moveTo>
                <a:cubicBezTo>
                  <a:pt x="679" y="691"/>
                  <a:pt x="673" y="681"/>
                  <a:pt x="660" y="678"/>
                </a:cubicBezTo>
                <a:cubicBezTo>
                  <a:pt x="670" y="668"/>
                  <a:pt x="686" y="664"/>
                  <a:pt x="696" y="654"/>
                </a:cubicBezTo>
                <a:cubicBezTo>
                  <a:pt x="709" y="665"/>
                  <a:pt x="689" y="679"/>
                  <a:pt x="692" y="694"/>
                </a:cubicBezTo>
                <a:close/>
                <a:moveTo>
                  <a:pt x="668" y="666"/>
                </a:moveTo>
                <a:cubicBezTo>
                  <a:pt x="662" y="652"/>
                  <a:pt x="679" y="626"/>
                  <a:pt x="708" y="634"/>
                </a:cubicBezTo>
                <a:cubicBezTo>
                  <a:pt x="703" y="653"/>
                  <a:pt x="678" y="652"/>
                  <a:pt x="668" y="666"/>
                </a:cubicBezTo>
                <a:close/>
                <a:moveTo>
                  <a:pt x="708" y="630"/>
                </a:moveTo>
                <a:cubicBezTo>
                  <a:pt x="684" y="630"/>
                  <a:pt x="684" y="630"/>
                  <a:pt x="684" y="630"/>
                </a:cubicBezTo>
                <a:cubicBezTo>
                  <a:pt x="697" y="612"/>
                  <a:pt x="708" y="593"/>
                  <a:pt x="720" y="574"/>
                </a:cubicBezTo>
                <a:cubicBezTo>
                  <a:pt x="724" y="584"/>
                  <a:pt x="713" y="614"/>
                  <a:pt x="708" y="630"/>
                </a:cubicBezTo>
                <a:close/>
                <a:moveTo>
                  <a:pt x="416" y="406"/>
                </a:moveTo>
                <a:cubicBezTo>
                  <a:pt x="441" y="434"/>
                  <a:pt x="469" y="460"/>
                  <a:pt x="488" y="494"/>
                </a:cubicBezTo>
                <a:cubicBezTo>
                  <a:pt x="509" y="484"/>
                  <a:pt x="509" y="509"/>
                  <a:pt x="516" y="510"/>
                </a:cubicBezTo>
                <a:cubicBezTo>
                  <a:pt x="527" y="510"/>
                  <a:pt x="525" y="488"/>
                  <a:pt x="548" y="494"/>
                </a:cubicBezTo>
                <a:cubicBezTo>
                  <a:pt x="597" y="436"/>
                  <a:pt x="642" y="375"/>
                  <a:pt x="696" y="322"/>
                </a:cubicBezTo>
                <a:cubicBezTo>
                  <a:pt x="694" y="306"/>
                  <a:pt x="693" y="305"/>
                  <a:pt x="700" y="294"/>
                </a:cubicBezTo>
                <a:cubicBezTo>
                  <a:pt x="705" y="293"/>
                  <a:pt x="707" y="295"/>
                  <a:pt x="708" y="298"/>
                </a:cubicBezTo>
                <a:cubicBezTo>
                  <a:pt x="707" y="340"/>
                  <a:pt x="716" y="385"/>
                  <a:pt x="720" y="430"/>
                </a:cubicBezTo>
                <a:cubicBezTo>
                  <a:pt x="723" y="465"/>
                  <a:pt x="733" y="509"/>
                  <a:pt x="728" y="538"/>
                </a:cubicBezTo>
                <a:cubicBezTo>
                  <a:pt x="721" y="578"/>
                  <a:pt x="683" y="596"/>
                  <a:pt x="672" y="630"/>
                </a:cubicBezTo>
                <a:cubicBezTo>
                  <a:pt x="668" y="634"/>
                  <a:pt x="668" y="634"/>
                  <a:pt x="668" y="634"/>
                </a:cubicBezTo>
                <a:cubicBezTo>
                  <a:pt x="622" y="710"/>
                  <a:pt x="570" y="781"/>
                  <a:pt x="524" y="858"/>
                </a:cubicBezTo>
                <a:cubicBezTo>
                  <a:pt x="483" y="817"/>
                  <a:pt x="455" y="761"/>
                  <a:pt x="416" y="702"/>
                </a:cubicBezTo>
                <a:cubicBezTo>
                  <a:pt x="402" y="680"/>
                  <a:pt x="383" y="651"/>
                  <a:pt x="364" y="622"/>
                </a:cubicBezTo>
                <a:cubicBezTo>
                  <a:pt x="347" y="596"/>
                  <a:pt x="317" y="565"/>
                  <a:pt x="312" y="542"/>
                </a:cubicBezTo>
                <a:cubicBezTo>
                  <a:pt x="303" y="496"/>
                  <a:pt x="326" y="456"/>
                  <a:pt x="324" y="406"/>
                </a:cubicBezTo>
                <a:cubicBezTo>
                  <a:pt x="324" y="402"/>
                  <a:pt x="324" y="402"/>
                  <a:pt x="324" y="402"/>
                </a:cubicBezTo>
                <a:cubicBezTo>
                  <a:pt x="326" y="365"/>
                  <a:pt x="333" y="333"/>
                  <a:pt x="332" y="294"/>
                </a:cubicBezTo>
                <a:cubicBezTo>
                  <a:pt x="345" y="298"/>
                  <a:pt x="349" y="306"/>
                  <a:pt x="344" y="318"/>
                </a:cubicBezTo>
                <a:cubicBezTo>
                  <a:pt x="370" y="342"/>
                  <a:pt x="416" y="406"/>
                  <a:pt x="416" y="406"/>
                </a:cubicBezTo>
                <a:close/>
                <a:moveTo>
                  <a:pt x="740" y="518"/>
                </a:moveTo>
                <a:cubicBezTo>
                  <a:pt x="728" y="502"/>
                  <a:pt x="737" y="465"/>
                  <a:pt x="728" y="446"/>
                </a:cubicBezTo>
                <a:cubicBezTo>
                  <a:pt x="735" y="436"/>
                  <a:pt x="747" y="453"/>
                  <a:pt x="756" y="454"/>
                </a:cubicBezTo>
                <a:cubicBezTo>
                  <a:pt x="751" y="475"/>
                  <a:pt x="743" y="494"/>
                  <a:pt x="740" y="518"/>
                </a:cubicBezTo>
                <a:close/>
                <a:moveTo>
                  <a:pt x="724" y="382"/>
                </a:moveTo>
                <a:cubicBezTo>
                  <a:pt x="738" y="391"/>
                  <a:pt x="759" y="393"/>
                  <a:pt x="764" y="410"/>
                </a:cubicBezTo>
                <a:cubicBezTo>
                  <a:pt x="751" y="413"/>
                  <a:pt x="741" y="418"/>
                  <a:pt x="732" y="426"/>
                </a:cubicBezTo>
                <a:cubicBezTo>
                  <a:pt x="726" y="415"/>
                  <a:pt x="724" y="399"/>
                  <a:pt x="724" y="382"/>
                </a:cubicBezTo>
                <a:close/>
                <a:moveTo>
                  <a:pt x="760" y="446"/>
                </a:moveTo>
                <a:cubicBezTo>
                  <a:pt x="748" y="447"/>
                  <a:pt x="748" y="437"/>
                  <a:pt x="736" y="438"/>
                </a:cubicBezTo>
                <a:cubicBezTo>
                  <a:pt x="737" y="423"/>
                  <a:pt x="753" y="422"/>
                  <a:pt x="764" y="418"/>
                </a:cubicBezTo>
                <a:cubicBezTo>
                  <a:pt x="766" y="430"/>
                  <a:pt x="757" y="432"/>
                  <a:pt x="760" y="446"/>
                </a:cubicBezTo>
                <a:close/>
                <a:moveTo>
                  <a:pt x="772" y="398"/>
                </a:moveTo>
                <a:cubicBezTo>
                  <a:pt x="757" y="389"/>
                  <a:pt x="736" y="386"/>
                  <a:pt x="728" y="370"/>
                </a:cubicBezTo>
                <a:cubicBezTo>
                  <a:pt x="749" y="364"/>
                  <a:pt x="764" y="353"/>
                  <a:pt x="780" y="342"/>
                </a:cubicBezTo>
                <a:cubicBezTo>
                  <a:pt x="789" y="356"/>
                  <a:pt x="771" y="378"/>
                  <a:pt x="772" y="398"/>
                </a:cubicBezTo>
                <a:close/>
                <a:moveTo>
                  <a:pt x="720" y="362"/>
                </a:moveTo>
                <a:cubicBezTo>
                  <a:pt x="723" y="335"/>
                  <a:pt x="716" y="318"/>
                  <a:pt x="716" y="294"/>
                </a:cubicBezTo>
                <a:cubicBezTo>
                  <a:pt x="744" y="302"/>
                  <a:pt x="762" y="320"/>
                  <a:pt x="788" y="330"/>
                </a:cubicBezTo>
                <a:cubicBezTo>
                  <a:pt x="768" y="341"/>
                  <a:pt x="742" y="365"/>
                  <a:pt x="720" y="362"/>
                </a:cubicBezTo>
                <a:close/>
                <a:moveTo>
                  <a:pt x="792" y="322"/>
                </a:moveTo>
                <a:cubicBezTo>
                  <a:pt x="769" y="313"/>
                  <a:pt x="745" y="305"/>
                  <a:pt x="732" y="286"/>
                </a:cubicBezTo>
                <a:cubicBezTo>
                  <a:pt x="754" y="288"/>
                  <a:pt x="785" y="281"/>
                  <a:pt x="800" y="290"/>
                </a:cubicBezTo>
                <a:cubicBezTo>
                  <a:pt x="800" y="303"/>
                  <a:pt x="791" y="307"/>
                  <a:pt x="792" y="322"/>
                </a:cubicBezTo>
                <a:close/>
                <a:moveTo>
                  <a:pt x="804" y="274"/>
                </a:moveTo>
                <a:cubicBezTo>
                  <a:pt x="791" y="254"/>
                  <a:pt x="775" y="236"/>
                  <a:pt x="768" y="210"/>
                </a:cubicBezTo>
                <a:cubicBezTo>
                  <a:pt x="779" y="218"/>
                  <a:pt x="803" y="212"/>
                  <a:pt x="820" y="214"/>
                </a:cubicBezTo>
                <a:cubicBezTo>
                  <a:pt x="816" y="235"/>
                  <a:pt x="809" y="253"/>
                  <a:pt x="804" y="274"/>
                </a:cubicBezTo>
                <a:close/>
                <a:moveTo>
                  <a:pt x="816" y="274"/>
                </a:moveTo>
                <a:cubicBezTo>
                  <a:pt x="818" y="255"/>
                  <a:pt x="825" y="240"/>
                  <a:pt x="828" y="222"/>
                </a:cubicBezTo>
                <a:cubicBezTo>
                  <a:pt x="842" y="232"/>
                  <a:pt x="850" y="248"/>
                  <a:pt x="856" y="266"/>
                </a:cubicBezTo>
                <a:cubicBezTo>
                  <a:pt x="839" y="265"/>
                  <a:pt x="830" y="272"/>
                  <a:pt x="816" y="274"/>
                </a:cubicBezTo>
                <a:close/>
                <a:moveTo>
                  <a:pt x="836" y="218"/>
                </a:moveTo>
                <a:cubicBezTo>
                  <a:pt x="848" y="206"/>
                  <a:pt x="869" y="219"/>
                  <a:pt x="884" y="218"/>
                </a:cubicBezTo>
                <a:cubicBezTo>
                  <a:pt x="881" y="235"/>
                  <a:pt x="869" y="242"/>
                  <a:pt x="864" y="258"/>
                </a:cubicBezTo>
                <a:cubicBezTo>
                  <a:pt x="852" y="247"/>
                  <a:pt x="848" y="228"/>
                  <a:pt x="836" y="218"/>
                </a:cubicBezTo>
                <a:close/>
                <a:moveTo>
                  <a:pt x="872" y="258"/>
                </a:moveTo>
                <a:cubicBezTo>
                  <a:pt x="878" y="245"/>
                  <a:pt x="887" y="235"/>
                  <a:pt x="892" y="222"/>
                </a:cubicBezTo>
                <a:cubicBezTo>
                  <a:pt x="904" y="224"/>
                  <a:pt x="900" y="243"/>
                  <a:pt x="912" y="246"/>
                </a:cubicBezTo>
                <a:cubicBezTo>
                  <a:pt x="904" y="255"/>
                  <a:pt x="888" y="257"/>
                  <a:pt x="872" y="258"/>
                </a:cubicBezTo>
                <a:close/>
                <a:moveTo>
                  <a:pt x="904" y="226"/>
                </a:moveTo>
                <a:cubicBezTo>
                  <a:pt x="906" y="217"/>
                  <a:pt x="924" y="224"/>
                  <a:pt x="932" y="222"/>
                </a:cubicBezTo>
                <a:cubicBezTo>
                  <a:pt x="931" y="232"/>
                  <a:pt x="920" y="234"/>
                  <a:pt x="920" y="246"/>
                </a:cubicBezTo>
                <a:cubicBezTo>
                  <a:pt x="909" y="245"/>
                  <a:pt x="913" y="229"/>
                  <a:pt x="904" y="226"/>
                </a:cubicBezTo>
                <a:close/>
                <a:moveTo>
                  <a:pt x="928" y="246"/>
                </a:moveTo>
                <a:cubicBezTo>
                  <a:pt x="930" y="240"/>
                  <a:pt x="934" y="236"/>
                  <a:pt x="936" y="230"/>
                </a:cubicBezTo>
                <a:cubicBezTo>
                  <a:pt x="940" y="231"/>
                  <a:pt x="939" y="238"/>
                  <a:pt x="944" y="238"/>
                </a:cubicBezTo>
                <a:cubicBezTo>
                  <a:pt x="943" y="245"/>
                  <a:pt x="937" y="247"/>
                  <a:pt x="928" y="246"/>
                </a:cubicBezTo>
                <a:close/>
                <a:moveTo>
                  <a:pt x="944" y="230"/>
                </a:moveTo>
                <a:cubicBezTo>
                  <a:pt x="954" y="218"/>
                  <a:pt x="970" y="233"/>
                  <a:pt x="984" y="230"/>
                </a:cubicBezTo>
                <a:cubicBezTo>
                  <a:pt x="974" y="238"/>
                  <a:pt x="952" y="242"/>
                  <a:pt x="944" y="23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GB">
              <a:ea typeface="ＭＳ Ｐゴシック" charset="-128"/>
            </a:endParaRPr>
          </a:p>
        </p:txBody>
      </p:sp>
      <p:sp>
        <p:nvSpPr>
          <p:cNvPr id="207989" name="Freeform 119"/>
          <p:cNvSpPr>
            <a:spLocks noEditPoints="1"/>
          </p:cNvSpPr>
          <p:nvPr/>
        </p:nvSpPr>
        <p:spPr bwMode="gray">
          <a:xfrm>
            <a:off x="5207000" y="2605088"/>
            <a:ext cx="266700" cy="527050"/>
          </a:xfrm>
          <a:custGeom>
            <a:avLst/>
            <a:gdLst>
              <a:gd name="T0" fmla="*/ 470809788 w 1041"/>
              <a:gd name="T1" fmla="*/ 2147483647 h 2060"/>
              <a:gd name="T2" fmla="*/ 2147483647 w 1041"/>
              <a:gd name="T3" fmla="*/ 2147483647 h 2060"/>
              <a:gd name="T4" fmla="*/ 0 w 1041"/>
              <a:gd name="T5" fmla="*/ 2147483647 h 2060"/>
              <a:gd name="T6" fmla="*/ 2147483647 w 1041"/>
              <a:gd name="T7" fmla="*/ 2147483647 h 2060"/>
              <a:gd name="T8" fmla="*/ 2147483647 w 1041"/>
              <a:gd name="T9" fmla="*/ 2147483647 h 2060"/>
              <a:gd name="T10" fmla="*/ 2147483647 w 1041"/>
              <a:gd name="T11" fmla="*/ 2147483647 h 2060"/>
              <a:gd name="T12" fmla="*/ 134554633 w 1041"/>
              <a:gd name="T13" fmla="*/ 2147483647 h 2060"/>
              <a:gd name="T14" fmla="*/ 2147483647 w 1041"/>
              <a:gd name="T15" fmla="*/ 2147483647 h 2060"/>
              <a:gd name="T16" fmla="*/ 2147483647 w 1041"/>
              <a:gd name="T17" fmla="*/ 2147483647 h 2060"/>
              <a:gd name="T18" fmla="*/ 2147483647 w 1041"/>
              <a:gd name="T19" fmla="*/ 2147483647 h 2060"/>
              <a:gd name="T20" fmla="*/ 2147483647 w 1041"/>
              <a:gd name="T21" fmla="*/ 1708282903 h 2060"/>
              <a:gd name="T22" fmla="*/ 2147483647 w 1041"/>
              <a:gd name="T23" fmla="*/ 2147483647 h 2060"/>
              <a:gd name="T24" fmla="*/ 2147483647 w 1041"/>
              <a:gd name="T25" fmla="*/ 2147483647 h 2060"/>
              <a:gd name="T26" fmla="*/ 2147483647 w 1041"/>
              <a:gd name="T27" fmla="*/ 2147483647 h 2060"/>
              <a:gd name="T28" fmla="*/ 2147483647 w 1041"/>
              <a:gd name="T29" fmla="*/ 2147483647 h 2060"/>
              <a:gd name="T30" fmla="*/ 2147483647 w 1041"/>
              <a:gd name="T31" fmla="*/ 2147483647 h 2060"/>
              <a:gd name="T32" fmla="*/ 2147483647 w 1041"/>
              <a:gd name="T33" fmla="*/ 2147483647 h 2060"/>
              <a:gd name="T34" fmla="*/ 2147483647 w 1041"/>
              <a:gd name="T35" fmla="*/ 2147483647 h 2060"/>
              <a:gd name="T36" fmla="*/ 2147483647 w 1041"/>
              <a:gd name="T37" fmla="*/ 2147483647 h 2060"/>
              <a:gd name="T38" fmla="*/ 2147483647 w 1041"/>
              <a:gd name="T39" fmla="*/ 1708282903 h 2060"/>
              <a:gd name="T40" fmla="*/ 1681603962 w 1041"/>
              <a:gd name="T41" fmla="*/ 2147483647 h 2060"/>
              <a:gd name="T42" fmla="*/ 2147483647 w 1041"/>
              <a:gd name="T43" fmla="*/ 2147483647 h 2060"/>
              <a:gd name="T44" fmla="*/ 2147483647 w 1041"/>
              <a:gd name="T45" fmla="*/ 2147483647 h 2060"/>
              <a:gd name="T46" fmla="*/ 2147483647 w 1041"/>
              <a:gd name="T47" fmla="*/ 2147483647 h 2060"/>
              <a:gd name="T48" fmla="*/ 2147483647 w 1041"/>
              <a:gd name="T49" fmla="*/ 2147483647 h 2060"/>
              <a:gd name="T50" fmla="*/ 2147483647 w 1041"/>
              <a:gd name="T51" fmla="*/ 2147483647 h 2060"/>
              <a:gd name="T52" fmla="*/ 2147483647 w 1041"/>
              <a:gd name="T53" fmla="*/ 2147483647 h 2060"/>
              <a:gd name="T54" fmla="*/ 2147483647 w 1041"/>
              <a:gd name="T55" fmla="*/ 2147483647 h 2060"/>
              <a:gd name="T56" fmla="*/ 2147483647 w 1041"/>
              <a:gd name="T57" fmla="*/ 2147483647 h 2060"/>
              <a:gd name="T58" fmla="*/ 2147483647 w 1041"/>
              <a:gd name="T59" fmla="*/ 2147483647 h 2060"/>
              <a:gd name="T60" fmla="*/ 2147483647 w 1041"/>
              <a:gd name="T61" fmla="*/ 2147483647 h 2060"/>
              <a:gd name="T62" fmla="*/ 2147483647 w 1041"/>
              <a:gd name="T63" fmla="*/ 2147483647 h 2060"/>
              <a:gd name="T64" fmla="*/ 2147483647 w 1041"/>
              <a:gd name="T65" fmla="*/ 2147483647 h 2060"/>
              <a:gd name="T66" fmla="*/ 2147483647 w 1041"/>
              <a:gd name="T67" fmla="*/ 2147483647 h 2060"/>
              <a:gd name="T68" fmla="*/ 2147483647 w 1041"/>
              <a:gd name="T69" fmla="*/ 2147483647 h 2060"/>
              <a:gd name="T70" fmla="*/ 2147483647 w 1041"/>
              <a:gd name="T71" fmla="*/ 2147483647 h 2060"/>
              <a:gd name="T72" fmla="*/ 2147483647 w 1041"/>
              <a:gd name="T73" fmla="*/ 2147483647 h 2060"/>
              <a:gd name="T74" fmla="*/ 2147483647 w 1041"/>
              <a:gd name="T75" fmla="*/ 2147483647 h 2060"/>
              <a:gd name="T76" fmla="*/ 2147483647 w 1041"/>
              <a:gd name="T77" fmla="*/ 2147483647 h 2060"/>
              <a:gd name="T78" fmla="*/ 2147483647 w 1041"/>
              <a:gd name="T79" fmla="*/ 2147483647 h 2060"/>
              <a:gd name="T80" fmla="*/ 2147483647 w 1041"/>
              <a:gd name="T81" fmla="*/ 2147483647 h 2060"/>
              <a:gd name="T82" fmla="*/ 2147483647 w 1041"/>
              <a:gd name="T83" fmla="*/ 2147483647 h 2060"/>
              <a:gd name="T84" fmla="*/ 2147483647 w 1041"/>
              <a:gd name="T85" fmla="*/ 2147483647 h 2060"/>
              <a:gd name="T86" fmla="*/ 2147483647 w 1041"/>
              <a:gd name="T87" fmla="*/ 2147483647 h 2060"/>
              <a:gd name="T88" fmla="*/ 2147483647 w 1041"/>
              <a:gd name="T89" fmla="*/ 2147483647 h 2060"/>
              <a:gd name="T90" fmla="*/ 2147483647 w 1041"/>
              <a:gd name="T91" fmla="*/ 2147483647 h 2060"/>
              <a:gd name="T92" fmla="*/ 2147483647 w 1041"/>
              <a:gd name="T93" fmla="*/ 2147483647 h 2060"/>
              <a:gd name="T94" fmla="*/ 2147483647 w 1041"/>
              <a:gd name="T95" fmla="*/ 2147483647 h 2060"/>
              <a:gd name="T96" fmla="*/ 2147483647 w 1041"/>
              <a:gd name="T97" fmla="*/ 2147483647 h 2060"/>
              <a:gd name="T98" fmla="*/ 2147483647 w 1041"/>
              <a:gd name="T99" fmla="*/ 2147483647 h 2060"/>
              <a:gd name="T100" fmla="*/ 2147483647 w 1041"/>
              <a:gd name="T101" fmla="*/ 2147483647 h 2060"/>
              <a:gd name="T102" fmla="*/ 2147483647 w 1041"/>
              <a:gd name="T103" fmla="*/ 2147483647 h 2060"/>
              <a:gd name="T104" fmla="*/ 2147483647 w 1041"/>
              <a:gd name="T105" fmla="*/ 2147483647 h 2060"/>
              <a:gd name="T106" fmla="*/ 2147483647 w 1041"/>
              <a:gd name="T107" fmla="*/ 2147483647 h 2060"/>
              <a:gd name="T108" fmla="*/ 2147483647 w 1041"/>
              <a:gd name="T109" fmla="*/ 2147483647 h 2060"/>
              <a:gd name="T110" fmla="*/ 2147483647 w 1041"/>
              <a:gd name="T111" fmla="*/ 2147483647 h 2060"/>
              <a:gd name="T112" fmla="*/ 2147483647 w 1041"/>
              <a:gd name="T113" fmla="*/ 2147483647 h 2060"/>
              <a:gd name="T114" fmla="*/ 2147483647 w 1041"/>
              <a:gd name="T115" fmla="*/ 2147483647 h 206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041"/>
              <a:gd name="T175" fmla="*/ 0 h 2060"/>
              <a:gd name="T176" fmla="*/ 1041 w 1041"/>
              <a:gd name="T177" fmla="*/ 2060 h 2060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041" h="2060">
                <a:moveTo>
                  <a:pt x="12" y="502"/>
                </a:moveTo>
                <a:cubicBezTo>
                  <a:pt x="4" y="502"/>
                  <a:pt x="4" y="502"/>
                  <a:pt x="4" y="502"/>
                </a:cubicBezTo>
                <a:cubicBezTo>
                  <a:pt x="4" y="504"/>
                  <a:pt x="4" y="507"/>
                  <a:pt x="0" y="506"/>
                </a:cubicBezTo>
                <a:cubicBezTo>
                  <a:pt x="0" y="514"/>
                  <a:pt x="0" y="514"/>
                  <a:pt x="0" y="514"/>
                </a:cubicBezTo>
                <a:cubicBezTo>
                  <a:pt x="3" y="514"/>
                  <a:pt x="5" y="514"/>
                  <a:pt x="4" y="518"/>
                </a:cubicBezTo>
                <a:cubicBezTo>
                  <a:pt x="12" y="518"/>
                  <a:pt x="12" y="518"/>
                  <a:pt x="12" y="518"/>
                </a:cubicBezTo>
                <a:cubicBezTo>
                  <a:pt x="12" y="515"/>
                  <a:pt x="13" y="513"/>
                  <a:pt x="16" y="514"/>
                </a:cubicBezTo>
                <a:cubicBezTo>
                  <a:pt x="16" y="506"/>
                  <a:pt x="16" y="506"/>
                  <a:pt x="16" y="506"/>
                </a:cubicBezTo>
                <a:cubicBezTo>
                  <a:pt x="14" y="506"/>
                  <a:pt x="11" y="505"/>
                  <a:pt x="12" y="502"/>
                </a:cubicBezTo>
                <a:close/>
                <a:moveTo>
                  <a:pt x="28" y="518"/>
                </a:moveTo>
                <a:cubicBezTo>
                  <a:pt x="39" y="519"/>
                  <a:pt x="41" y="512"/>
                  <a:pt x="40" y="502"/>
                </a:cubicBezTo>
                <a:cubicBezTo>
                  <a:pt x="24" y="501"/>
                  <a:pt x="24" y="507"/>
                  <a:pt x="28" y="518"/>
                </a:cubicBezTo>
                <a:close/>
                <a:moveTo>
                  <a:pt x="1012" y="518"/>
                </a:moveTo>
                <a:cubicBezTo>
                  <a:pt x="1012" y="502"/>
                  <a:pt x="1012" y="502"/>
                  <a:pt x="1012" y="502"/>
                </a:cubicBezTo>
                <a:cubicBezTo>
                  <a:pt x="1000" y="502"/>
                  <a:pt x="1000" y="502"/>
                  <a:pt x="1000" y="502"/>
                </a:cubicBezTo>
                <a:cubicBezTo>
                  <a:pt x="999" y="512"/>
                  <a:pt x="999" y="522"/>
                  <a:pt x="1012" y="518"/>
                </a:cubicBezTo>
                <a:close/>
                <a:moveTo>
                  <a:pt x="1040" y="514"/>
                </a:moveTo>
                <a:cubicBezTo>
                  <a:pt x="1041" y="503"/>
                  <a:pt x="1035" y="501"/>
                  <a:pt x="1024" y="502"/>
                </a:cubicBezTo>
                <a:cubicBezTo>
                  <a:pt x="1021" y="516"/>
                  <a:pt x="1033" y="522"/>
                  <a:pt x="1040" y="514"/>
                </a:cubicBezTo>
                <a:close/>
                <a:moveTo>
                  <a:pt x="508" y="534"/>
                </a:moveTo>
                <a:cubicBezTo>
                  <a:pt x="509" y="528"/>
                  <a:pt x="515" y="527"/>
                  <a:pt x="516" y="522"/>
                </a:cubicBezTo>
                <a:cubicBezTo>
                  <a:pt x="511" y="521"/>
                  <a:pt x="509" y="516"/>
                  <a:pt x="500" y="518"/>
                </a:cubicBezTo>
                <a:cubicBezTo>
                  <a:pt x="499" y="527"/>
                  <a:pt x="501" y="533"/>
                  <a:pt x="508" y="534"/>
                </a:cubicBezTo>
                <a:close/>
                <a:moveTo>
                  <a:pt x="524" y="518"/>
                </a:moveTo>
                <a:cubicBezTo>
                  <a:pt x="516" y="533"/>
                  <a:pt x="545" y="536"/>
                  <a:pt x="540" y="522"/>
                </a:cubicBezTo>
                <a:cubicBezTo>
                  <a:pt x="539" y="516"/>
                  <a:pt x="530" y="518"/>
                  <a:pt x="524" y="518"/>
                </a:cubicBezTo>
                <a:close/>
                <a:moveTo>
                  <a:pt x="12" y="526"/>
                </a:moveTo>
                <a:cubicBezTo>
                  <a:pt x="4" y="526"/>
                  <a:pt x="4" y="526"/>
                  <a:pt x="4" y="526"/>
                </a:cubicBezTo>
                <a:cubicBezTo>
                  <a:pt x="4" y="528"/>
                  <a:pt x="4" y="531"/>
                  <a:pt x="0" y="530"/>
                </a:cubicBezTo>
                <a:cubicBezTo>
                  <a:pt x="0" y="538"/>
                  <a:pt x="0" y="538"/>
                  <a:pt x="0" y="538"/>
                </a:cubicBezTo>
                <a:cubicBezTo>
                  <a:pt x="3" y="538"/>
                  <a:pt x="5" y="538"/>
                  <a:pt x="4" y="542"/>
                </a:cubicBezTo>
                <a:cubicBezTo>
                  <a:pt x="12" y="542"/>
                  <a:pt x="12" y="542"/>
                  <a:pt x="12" y="542"/>
                </a:cubicBezTo>
                <a:cubicBezTo>
                  <a:pt x="12" y="539"/>
                  <a:pt x="13" y="537"/>
                  <a:pt x="16" y="538"/>
                </a:cubicBezTo>
                <a:cubicBezTo>
                  <a:pt x="16" y="530"/>
                  <a:pt x="16" y="530"/>
                  <a:pt x="16" y="530"/>
                </a:cubicBezTo>
                <a:cubicBezTo>
                  <a:pt x="14" y="530"/>
                  <a:pt x="11" y="529"/>
                  <a:pt x="12" y="526"/>
                </a:cubicBezTo>
                <a:close/>
                <a:moveTo>
                  <a:pt x="28" y="526"/>
                </a:moveTo>
                <a:cubicBezTo>
                  <a:pt x="28" y="531"/>
                  <a:pt x="26" y="535"/>
                  <a:pt x="24" y="538"/>
                </a:cubicBezTo>
                <a:cubicBezTo>
                  <a:pt x="30" y="539"/>
                  <a:pt x="32" y="544"/>
                  <a:pt x="40" y="542"/>
                </a:cubicBezTo>
                <a:cubicBezTo>
                  <a:pt x="41" y="531"/>
                  <a:pt x="39" y="525"/>
                  <a:pt x="28" y="526"/>
                </a:cubicBezTo>
                <a:close/>
                <a:moveTo>
                  <a:pt x="1004" y="526"/>
                </a:moveTo>
                <a:cubicBezTo>
                  <a:pt x="1003" y="531"/>
                  <a:pt x="998" y="533"/>
                  <a:pt x="1000" y="542"/>
                </a:cubicBezTo>
                <a:cubicBezTo>
                  <a:pt x="1012" y="542"/>
                  <a:pt x="1012" y="542"/>
                  <a:pt x="1012" y="542"/>
                </a:cubicBezTo>
                <a:cubicBezTo>
                  <a:pt x="1011" y="535"/>
                  <a:pt x="1016" y="522"/>
                  <a:pt x="1004" y="526"/>
                </a:cubicBezTo>
                <a:close/>
                <a:moveTo>
                  <a:pt x="1028" y="526"/>
                </a:moveTo>
                <a:cubicBezTo>
                  <a:pt x="1027" y="531"/>
                  <a:pt x="1022" y="533"/>
                  <a:pt x="1024" y="542"/>
                </a:cubicBezTo>
                <a:cubicBezTo>
                  <a:pt x="1035" y="543"/>
                  <a:pt x="1041" y="540"/>
                  <a:pt x="1040" y="530"/>
                </a:cubicBezTo>
                <a:cubicBezTo>
                  <a:pt x="1035" y="530"/>
                  <a:pt x="1035" y="525"/>
                  <a:pt x="1028" y="526"/>
                </a:cubicBezTo>
                <a:close/>
                <a:moveTo>
                  <a:pt x="500" y="542"/>
                </a:moveTo>
                <a:cubicBezTo>
                  <a:pt x="497" y="556"/>
                  <a:pt x="509" y="562"/>
                  <a:pt x="516" y="554"/>
                </a:cubicBezTo>
                <a:cubicBezTo>
                  <a:pt x="517" y="543"/>
                  <a:pt x="511" y="541"/>
                  <a:pt x="500" y="542"/>
                </a:cubicBezTo>
                <a:close/>
                <a:moveTo>
                  <a:pt x="1028" y="438"/>
                </a:moveTo>
                <a:cubicBezTo>
                  <a:pt x="1028" y="377"/>
                  <a:pt x="1031" y="316"/>
                  <a:pt x="1032" y="254"/>
                </a:cubicBezTo>
                <a:cubicBezTo>
                  <a:pt x="1015" y="255"/>
                  <a:pt x="1024" y="230"/>
                  <a:pt x="1016" y="222"/>
                </a:cubicBezTo>
                <a:cubicBezTo>
                  <a:pt x="954" y="216"/>
                  <a:pt x="889" y="213"/>
                  <a:pt x="836" y="198"/>
                </a:cubicBezTo>
                <a:cubicBezTo>
                  <a:pt x="849" y="151"/>
                  <a:pt x="860" y="97"/>
                  <a:pt x="872" y="54"/>
                </a:cubicBezTo>
                <a:cubicBezTo>
                  <a:pt x="877" y="38"/>
                  <a:pt x="879" y="19"/>
                  <a:pt x="892" y="10"/>
                </a:cubicBezTo>
                <a:cubicBezTo>
                  <a:pt x="901" y="13"/>
                  <a:pt x="882" y="37"/>
                  <a:pt x="904" y="34"/>
                </a:cubicBezTo>
                <a:cubicBezTo>
                  <a:pt x="913" y="19"/>
                  <a:pt x="902" y="8"/>
                  <a:pt x="892" y="6"/>
                </a:cubicBezTo>
                <a:cubicBezTo>
                  <a:pt x="868" y="0"/>
                  <a:pt x="833" y="71"/>
                  <a:pt x="816" y="98"/>
                </a:cubicBezTo>
                <a:cubicBezTo>
                  <a:pt x="788" y="143"/>
                  <a:pt x="771" y="179"/>
                  <a:pt x="752" y="202"/>
                </a:cubicBezTo>
                <a:cubicBezTo>
                  <a:pt x="284" y="202"/>
                  <a:pt x="284" y="202"/>
                  <a:pt x="284" y="202"/>
                </a:cubicBezTo>
                <a:cubicBezTo>
                  <a:pt x="266" y="160"/>
                  <a:pt x="226" y="119"/>
                  <a:pt x="216" y="82"/>
                </a:cubicBezTo>
                <a:cubicBezTo>
                  <a:pt x="223" y="82"/>
                  <a:pt x="214" y="81"/>
                  <a:pt x="208" y="78"/>
                </a:cubicBezTo>
                <a:cubicBezTo>
                  <a:pt x="203" y="75"/>
                  <a:pt x="191" y="52"/>
                  <a:pt x="184" y="42"/>
                </a:cubicBezTo>
                <a:cubicBezTo>
                  <a:pt x="174" y="26"/>
                  <a:pt x="174" y="7"/>
                  <a:pt x="156" y="6"/>
                </a:cubicBezTo>
                <a:cubicBezTo>
                  <a:pt x="133" y="4"/>
                  <a:pt x="129" y="24"/>
                  <a:pt x="136" y="34"/>
                </a:cubicBezTo>
                <a:cubicBezTo>
                  <a:pt x="161" y="37"/>
                  <a:pt x="133" y="8"/>
                  <a:pt x="152" y="10"/>
                </a:cubicBezTo>
                <a:cubicBezTo>
                  <a:pt x="159" y="28"/>
                  <a:pt x="198" y="160"/>
                  <a:pt x="204" y="202"/>
                </a:cubicBezTo>
                <a:cubicBezTo>
                  <a:pt x="142" y="208"/>
                  <a:pt x="85" y="219"/>
                  <a:pt x="20" y="222"/>
                </a:cubicBezTo>
                <a:cubicBezTo>
                  <a:pt x="11" y="266"/>
                  <a:pt x="8" y="284"/>
                  <a:pt x="8" y="318"/>
                </a:cubicBezTo>
                <a:cubicBezTo>
                  <a:pt x="8" y="363"/>
                  <a:pt x="12" y="404"/>
                  <a:pt x="12" y="442"/>
                </a:cubicBezTo>
                <a:cubicBezTo>
                  <a:pt x="12" y="461"/>
                  <a:pt x="1" y="487"/>
                  <a:pt x="24" y="498"/>
                </a:cubicBezTo>
                <a:cubicBezTo>
                  <a:pt x="38" y="427"/>
                  <a:pt x="37" y="305"/>
                  <a:pt x="24" y="234"/>
                </a:cubicBezTo>
                <a:cubicBezTo>
                  <a:pt x="91" y="253"/>
                  <a:pt x="160" y="268"/>
                  <a:pt x="228" y="286"/>
                </a:cubicBezTo>
                <a:cubicBezTo>
                  <a:pt x="237" y="323"/>
                  <a:pt x="256" y="370"/>
                  <a:pt x="256" y="402"/>
                </a:cubicBezTo>
                <a:cubicBezTo>
                  <a:pt x="260" y="406"/>
                  <a:pt x="260" y="406"/>
                  <a:pt x="260" y="406"/>
                </a:cubicBezTo>
                <a:cubicBezTo>
                  <a:pt x="298" y="545"/>
                  <a:pt x="335" y="679"/>
                  <a:pt x="372" y="818"/>
                </a:cubicBezTo>
                <a:cubicBezTo>
                  <a:pt x="384" y="863"/>
                  <a:pt x="407" y="916"/>
                  <a:pt x="408" y="958"/>
                </a:cubicBezTo>
                <a:cubicBezTo>
                  <a:pt x="409" y="996"/>
                  <a:pt x="392" y="1044"/>
                  <a:pt x="384" y="1090"/>
                </a:cubicBezTo>
                <a:cubicBezTo>
                  <a:pt x="327" y="1407"/>
                  <a:pt x="279" y="1724"/>
                  <a:pt x="224" y="2030"/>
                </a:cubicBezTo>
                <a:cubicBezTo>
                  <a:pt x="211" y="2034"/>
                  <a:pt x="179" y="2020"/>
                  <a:pt x="184" y="2042"/>
                </a:cubicBezTo>
                <a:cubicBezTo>
                  <a:pt x="184" y="2058"/>
                  <a:pt x="212" y="2046"/>
                  <a:pt x="224" y="2050"/>
                </a:cubicBezTo>
                <a:cubicBezTo>
                  <a:pt x="238" y="2046"/>
                  <a:pt x="269" y="2060"/>
                  <a:pt x="264" y="2038"/>
                </a:cubicBezTo>
                <a:cubicBezTo>
                  <a:pt x="269" y="2020"/>
                  <a:pt x="237" y="2038"/>
                  <a:pt x="236" y="2026"/>
                </a:cubicBezTo>
                <a:cubicBezTo>
                  <a:pt x="318" y="1834"/>
                  <a:pt x="404" y="1632"/>
                  <a:pt x="484" y="1442"/>
                </a:cubicBezTo>
                <a:cubicBezTo>
                  <a:pt x="496" y="1414"/>
                  <a:pt x="503" y="1384"/>
                  <a:pt x="524" y="1362"/>
                </a:cubicBezTo>
                <a:cubicBezTo>
                  <a:pt x="614" y="1588"/>
                  <a:pt x="712" y="1806"/>
                  <a:pt x="804" y="2030"/>
                </a:cubicBezTo>
                <a:cubicBezTo>
                  <a:pt x="791" y="2031"/>
                  <a:pt x="769" y="2025"/>
                  <a:pt x="772" y="2042"/>
                </a:cubicBezTo>
                <a:cubicBezTo>
                  <a:pt x="774" y="2056"/>
                  <a:pt x="798" y="2048"/>
                  <a:pt x="812" y="2050"/>
                </a:cubicBezTo>
                <a:cubicBezTo>
                  <a:pt x="820" y="2050"/>
                  <a:pt x="820" y="2050"/>
                  <a:pt x="820" y="2050"/>
                </a:cubicBezTo>
                <a:cubicBezTo>
                  <a:pt x="831" y="2046"/>
                  <a:pt x="858" y="2058"/>
                  <a:pt x="856" y="2042"/>
                </a:cubicBezTo>
                <a:cubicBezTo>
                  <a:pt x="860" y="2019"/>
                  <a:pt x="823" y="2038"/>
                  <a:pt x="816" y="2026"/>
                </a:cubicBezTo>
                <a:cubicBezTo>
                  <a:pt x="763" y="1729"/>
                  <a:pt x="709" y="1397"/>
                  <a:pt x="656" y="1094"/>
                </a:cubicBezTo>
                <a:cubicBezTo>
                  <a:pt x="648" y="1047"/>
                  <a:pt x="631" y="997"/>
                  <a:pt x="632" y="958"/>
                </a:cubicBezTo>
                <a:cubicBezTo>
                  <a:pt x="633" y="932"/>
                  <a:pt x="645" y="904"/>
                  <a:pt x="652" y="878"/>
                </a:cubicBezTo>
                <a:cubicBezTo>
                  <a:pt x="674" y="795"/>
                  <a:pt x="695" y="712"/>
                  <a:pt x="720" y="634"/>
                </a:cubicBezTo>
                <a:cubicBezTo>
                  <a:pt x="729" y="633"/>
                  <a:pt x="737" y="569"/>
                  <a:pt x="744" y="542"/>
                </a:cubicBezTo>
                <a:cubicBezTo>
                  <a:pt x="768" y="451"/>
                  <a:pt x="792" y="349"/>
                  <a:pt x="812" y="286"/>
                </a:cubicBezTo>
                <a:cubicBezTo>
                  <a:pt x="878" y="271"/>
                  <a:pt x="956" y="246"/>
                  <a:pt x="1016" y="238"/>
                </a:cubicBezTo>
                <a:cubicBezTo>
                  <a:pt x="1021" y="254"/>
                  <a:pt x="1003" y="246"/>
                  <a:pt x="1008" y="262"/>
                </a:cubicBezTo>
                <a:cubicBezTo>
                  <a:pt x="1008" y="386"/>
                  <a:pt x="1008" y="386"/>
                  <a:pt x="1008" y="386"/>
                </a:cubicBezTo>
                <a:cubicBezTo>
                  <a:pt x="1008" y="428"/>
                  <a:pt x="1000" y="472"/>
                  <a:pt x="1020" y="498"/>
                </a:cubicBezTo>
                <a:cubicBezTo>
                  <a:pt x="1038" y="481"/>
                  <a:pt x="1028" y="458"/>
                  <a:pt x="1028" y="438"/>
                </a:cubicBezTo>
                <a:close/>
                <a:moveTo>
                  <a:pt x="860" y="50"/>
                </a:moveTo>
                <a:cubicBezTo>
                  <a:pt x="865" y="67"/>
                  <a:pt x="855" y="103"/>
                  <a:pt x="828" y="102"/>
                </a:cubicBezTo>
                <a:cubicBezTo>
                  <a:pt x="839" y="84"/>
                  <a:pt x="850" y="68"/>
                  <a:pt x="860" y="50"/>
                </a:cubicBezTo>
                <a:close/>
                <a:moveTo>
                  <a:pt x="844" y="102"/>
                </a:moveTo>
                <a:cubicBezTo>
                  <a:pt x="855" y="106"/>
                  <a:pt x="843" y="119"/>
                  <a:pt x="844" y="126"/>
                </a:cubicBezTo>
                <a:cubicBezTo>
                  <a:pt x="834" y="126"/>
                  <a:pt x="832" y="120"/>
                  <a:pt x="824" y="118"/>
                </a:cubicBezTo>
                <a:cubicBezTo>
                  <a:pt x="825" y="107"/>
                  <a:pt x="841" y="111"/>
                  <a:pt x="844" y="102"/>
                </a:cubicBezTo>
                <a:close/>
                <a:moveTo>
                  <a:pt x="816" y="122"/>
                </a:moveTo>
                <a:cubicBezTo>
                  <a:pt x="824" y="126"/>
                  <a:pt x="832" y="130"/>
                  <a:pt x="840" y="134"/>
                </a:cubicBezTo>
                <a:cubicBezTo>
                  <a:pt x="831" y="149"/>
                  <a:pt x="807" y="149"/>
                  <a:pt x="796" y="162"/>
                </a:cubicBezTo>
                <a:cubicBezTo>
                  <a:pt x="789" y="150"/>
                  <a:pt x="812" y="135"/>
                  <a:pt x="816" y="122"/>
                </a:cubicBezTo>
                <a:close/>
                <a:moveTo>
                  <a:pt x="836" y="150"/>
                </a:moveTo>
                <a:cubicBezTo>
                  <a:pt x="834" y="167"/>
                  <a:pt x="829" y="183"/>
                  <a:pt x="824" y="198"/>
                </a:cubicBezTo>
                <a:cubicBezTo>
                  <a:pt x="812" y="190"/>
                  <a:pt x="801" y="181"/>
                  <a:pt x="784" y="178"/>
                </a:cubicBezTo>
                <a:cubicBezTo>
                  <a:pt x="797" y="164"/>
                  <a:pt x="817" y="157"/>
                  <a:pt x="836" y="150"/>
                </a:cubicBezTo>
                <a:close/>
                <a:moveTo>
                  <a:pt x="776" y="182"/>
                </a:moveTo>
                <a:cubicBezTo>
                  <a:pt x="791" y="184"/>
                  <a:pt x="800" y="193"/>
                  <a:pt x="812" y="198"/>
                </a:cubicBezTo>
                <a:cubicBezTo>
                  <a:pt x="805" y="207"/>
                  <a:pt x="782" y="199"/>
                  <a:pt x="768" y="202"/>
                </a:cubicBezTo>
                <a:cubicBezTo>
                  <a:pt x="765" y="190"/>
                  <a:pt x="779" y="194"/>
                  <a:pt x="776" y="182"/>
                </a:cubicBezTo>
                <a:close/>
                <a:moveTo>
                  <a:pt x="796" y="274"/>
                </a:moveTo>
                <a:cubicBezTo>
                  <a:pt x="779" y="283"/>
                  <a:pt x="744" y="275"/>
                  <a:pt x="720" y="278"/>
                </a:cubicBezTo>
                <a:cubicBezTo>
                  <a:pt x="727" y="254"/>
                  <a:pt x="746" y="242"/>
                  <a:pt x="752" y="218"/>
                </a:cubicBezTo>
                <a:cubicBezTo>
                  <a:pt x="777" y="226"/>
                  <a:pt x="778" y="259"/>
                  <a:pt x="796" y="274"/>
                </a:cubicBezTo>
                <a:close/>
                <a:moveTo>
                  <a:pt x="740" y="210"/>
                </a:moveTo>
                <a:cubicBezTo>
                  <a:pt x="744" y="227"/>
                  <a:pt x="723" y="254"/>
                  <a:pt x="708" y="266"/>
                </a:cubicBezTo>
                <a:cubicBezTo>
                  <a:pt x="708" y="244"/>
                  <a:pt x="698" y="233"/>
                  <a:pt x="696" y="214"/>
                </a:cubicBezTo>
                <a:cubicBezTo>
                  <a:pt x="710" y="211"/>
                  <a:pt x="733" y="219"/>
                  <a:pt x="740" y="210"/>
                </a:cubicBezTo>
                <a:close/>
                <a:moveTo>
                  <a:pt x="704" y="278"/>
                </a:moveTo>
                <a:cubicBezTo>
                  <a:pt x="652" y="278"/>
                  <a:pt x="652" y="278"/>
                  <a:pt x="652" y="278"/>
                </a:cubicBezTo>
                <a:cubicBezTo>
                  <a:pt x="662" y="258"/>
                  <a:pt x="675" y="242"/>
                  <a:pt x="684" y="222"/>
                </a:cubicBezTo>
                <a:cubicBezTo>
                  <a:pt x="700" y="231"/>
                  <a:pt x="700" y="257"/>
                  <a:pt x="704" y="278"/>
                </a:cubicBezTo>
                <a:close/>
                <a:moveTo>
                  <a:pt x="524" y="502"/>
                </a:moveTo>
                <a:cubicBezTo>
                  <a:pt x="511" y="501"/>
                  <a:pt x="507" y="493"/>
                  <a:pt x="508" y="478"/>
                </a:cubicBezTo>
                <a:cubicBezTo>
                  <a:pt x="459" y="421"/>
                  <a:pt x="412" y="363"/>
                  <a:pt x="364" y="306"/>
                </a:cubicBezTo>
                <a:cubicBezTo>
                  <a:pt x="357" y="298"/>
                  <a:pt x="338" y="303"/>
                  <a:pt x="340" y="286"/>
                </a:cubicBezTo>
                <a:cubicBezTo>
                  <a:pt x="700" y="286"/>
                  <a:pt x="700" y="286"/>
                  <a:pt x="700" y="286"/>
                </a:cubicBezTo>
                <a:cubicBezTo>
                  <a:pt x="700" y="299"/>
                  <a:pt x="691" y="303"/>
                  <a:pt x="676" y="302"/>
                </a:cubicBezTo>
                <a:cubicBezTo>
                  <a:pt x="630" y="361"/>
                  <a:pt x="584" y="420"/>
                  <a:pt x="532" y="474"/>
                </a:cubicBezTo>
                <a:cubicBezTo>
                  <a:pt x="527" y="482"/>
                  <a:pt x="536" y="494"/>
                  <a:pt x="524" y="502"/>
                </a:cubicBezTo>
                <a:close/>
                <a:moveTo>
                  <a:pt x="676" y="210"/>
                </a:moveTo>
                <a:cubicBezTo>
                  <a:pt x="683" y="230"/>
                  <a:pt x="656" y="251"/>
                  <a:pt x="648" y="270"/>
                </a:cubicBezTo>
                <a:cubicBezTo>
                  <a:pt x="634" y="255"/>
                  <a:pt x="629" y="231"/>
                  <a:pt x="612" y="218"/>
                </a:cubicBezTo>
                <a:cubicBezTo>
                  <a:pt x="624" y="206"/>
                  <a:pt x="664" y="222"/>
                  <a:pt x="676" y="210"/>
                </a:cubicBezTo>
                <a:close/>
                <a:moveTo>
                  <a:pt x="640" y="278"/>
                </a:moveTo>
                <a:cubicBezTo>
                  <a:pt x="572" y="278"/>
                  <a:pt x="572" y="278"/>
                  <a:pt x="572" y="278"/>
                </a:cubicBezTo>
                <a:cubicBezTo>
                  <a:pt x="579" y="254"/>
                  <a:pt x="596" y="240"/>
                  <a:pt x="604" y="218"/>
                </a:cubicBezTo>
                <a:cubicBezTo>
                  <a:pt x="619" y="235"/>
                  <a:pt x="631" y="255"/>
                  <a:pt x="640" y="278"/>
                </a:cubicBezTo>
                <a:close/>
                <a:moveTo>
                  <a:pt x="600" y="214"/>
                </a:moveTo>
                <a:cubicBezTo>
                  <a:pt x="585" y="231"/>
                  <a:pt x="581" y="259"/>
                  <a:pt x="560" y="270"/>
                </a:cubicBezTo>
                <a:cubicBezTo>
                  <a:pt x="550" y="252"/>
                  <a:pt x="541" y="233"/>
                  <a:pt x="528" y="218"/>
                </a:cubicBezTo>
                <a:cubicBezTo>
                  <a:pt x="544" y="209"/>
                  <a:pt x="577" y="216"/>
                  <a:pt x="600" y="214"/>
                </a:cubicBezTo>
                <a:close/>
                <a:moveTo>
                  <a:pt x="556" y="278"/>
                </a:moveTo>
                <a:cubicBezTo>
                  <a:pt x="484" y="278"/>
                  <a:pt x="484" y="278"/>
                  <a:pt x="484" y="278"/>
                </a:cubicBezTo>
                <a:cubicBezTo>
                  <a:pt x="492" y="255"/>
                  <a:pt x="508" y="241"/>
                  <a:pt x="516" y="218"/>
                </a:cubicBezTo>
                <a:cubicBezTo>
                  <a:pt x="535" y="232"/>
                  <a:pt x="545" y="256"/>
                  <a:pt x="556" y="278"/>
                </a:cubicBezTo>
                <a:close/>
                <a:moveTo>
                  <a:pt x="512" y="214"/>
                </a:moveTo>
                <a:cubicBezTo>
                  <a:pt x="503" y="234"/>
                  <a:pt x="487" y="248"/>
                  <a:pt x="480" y="270"/>
                </a:cubicBezTo>
                <a:cubicBezTo>
                  <a:pt x="460" y="260"/>
                  <a:pt x="457" y="232"/>
                  <a:pt x="440" y="218"/>
                </a:cubicBezTo>
                <a:cubicBezTo>
                  <a:pt x="456" y="209"/>
                  <a:pt x="489" y="216"/>
                  <a:pt x="512" y="214"/>
                </a:cubicBezTo>
                <a:close/>
                <a:moveTo>
                  <a:pt x="468" y="278"/>
                </a:moveTo>
                <a:cubicBezTo>
                  <a:pt x="400" y="278"/>
                  <a:pt x="400" y="278"/>
                  <a:pt x="400" y="278"/>
                </a:cubicBezTo>
                <a:cubicBezTo>
                  <a:pt x="406" y="253"/>
                  <a:pt x="423" y="239"/>
                  <a:pt x="432" y="218"/>
                </a:cubicBezTo>
                <a:cubicBezTo>
                  <a:pt x="446" y="236"/>
                  <a:pt x="458" y="256"/>
                  <a:pt x="468" y="278"/>
                </a:cubicBezTo>
                <a:close/>
                <a:moveTo>
                  <a:pt x="424" y="214"/>
                </a:moveTo>
                <a:cubicBezTo>
                  <a:pt x="415" y="235"/>
                  <a:pt x="406" y="257"/>
                  <a:pt x="388" y="270"/>
                </a:cubicBezTo>
                <a:cubicBezTo>
                  <a:pt x="384" y="245"/>
                  <a:pt x="362" y="237"/>
                  <a:pt x="360" y="210"/>
                </a:cubicBezTo>
                <a:cubicBezTo>
                  <a:pt x="375" y="218"/>
                  <a:pt x="403" y="212"/>
                  <a:pt x="424" y="214"/>
                </a:cubicBezTo>
                <a:close/>
                <a:moveTo>
                  <a:pt x="384" y="278"/>
                </a:moveTo>
                <a:cubicBezTo>
                  <a:pt x="336" y="278"/>
                  <a:pt x="336" y="278"/>
                  <a:pt x="336" y="278"/>
                </a:cubicBezTo>
                <a:cubicBezTo>
                  <a:pt x="336" y="255"/>
                  <a:pt x="347" y="243"/>
                  <a:pt x="348" y="222"/>
                </a:cubicBezTo>
                <a:cubicBezTo>
                  <a:pt x="367" y="234"/>
                  <a:pt x="375" y="256"/>
                  <a:pt x="384" y="278"/>
                </a:cubicBezTo>
                <a:close/>
                <a:moveTo>
                  <a:pt x="344" y="214"/>
                </a:moveTo>
                <a:cubicBezTo>
                  <a:pt x="342" y="233"/>
                  <a:pt x="332" y="244"/>
                  <a:pt x="332" y="266"/>
                </a:cubicBezTo>
                <a:cubicBezTo>
                  <a:pt x="314" y="253"/>
                  <a:pt x="304" y="233"/>
                  <a:pt x="296" y="210"/>
                </a:cubicBezTo>
                <a:cubicBezTo>
                  <a:pt x="306" y="218"/>
                  <a:pt x="328" y="212"/>
                  <a:pt x="344" y="214"/>
                </a:cubicBezTo>
                <a:close/>
                <a:moveTo>
                  <a:pt x="320" y="278"/>
                </a:moveTo>
                <a:cubicBezTo>
                  <a:pt x="244" y="278"/>
                  <a:pt x="244" y="278"/>
                  <a:pt x="244" y="278"/>
                </a:cubicBezTo>
                <a:cubicBezTo>
                  <a:pt x="256" y="257"/>
                  <a:pt x="268" y="237"/>
                  <a:pt x="280" y="218"/>
                </a:cubicBezTo>
                <a:cubicBezTo>
                  <a:pt x="298" y="233"/>
                  <a:pt x="309" y="256"/>
                  <a:pt x="320" y="278"/>
                </a:cubicBezTo>
                <a:close/>
                <a:moveTo>
                  <a:pt x="256" y="182"/>
                </a:moveTo>
                <a:cubicBezTo>
                  <a:pt x="267" y="183"/>
                  <a:pt x="270" y="192"/>
                  <a:pt x="272" y="202"/>
                </a:cubicBezTo>
                <a:cubicBezTo>
                  <a:pt x="228" y="202"/>
                  <a:pt x="228" y="202"/>
                  <a:pt x="228" y="202"/>
                </a:cubicBezTo>
                <a:cubicBezTo>
                  <a:pt x="232" y="190"/>
                  <a:pt x="250" y="192"/>
                  <a:pt x="256" y="182"/>
                </a:cubicBezTo>
                <a:close/>
                <a:moveTo>
                  <a:pt x="220" y="198"/>
                </a:moveTo>
                <a:cubicBezTo>
                  <a:pt x="209" y="188"/>
                  <a:pt x="207" y="169"/>
                  <a:pt x="204" y="150"/>
                </a:cubicBezTo>
                <a:cubicBezTo>
                  <a:pt x="223" y="153"/>
                  <a:pt x="233" y="166"/>
                  <a:pt x="252" y="170"/>
                </a:cubicBezTo>
                <a:cubicBezTo>
                  <a:pt x="252" y="189"/>
                  <a:pt x="225" y="182"/>
                  <a:pt x="220" y="198"/>
                </a:cubicBezTo>
                <a:close/>
                <a:moveTo>
                  <a:pt x="176" y="50"/>
                </a:moveTo>
                <a:cubicBezTo>
                  <a:pt x="187" y="54"/>
                  <a:pt x="187" y="68"/>
                  <a:pt x="196" y="74"/>
                </a:cubicBezTo>
                <a:cubicBezTo>
                  <a:pt x="184" y="87"/>
                  <a:pt x="176" y="63"/>
                  <a:pt x="176" y="50"/>
                </a:cubicBezTo>
                <a:close/>
                <a:moveTo>
                  <a:pt x="184" y="82"/>
                </a:moveTo>
                <a:cubicBezTo>
                  <a:pt x="205" y="76"/>
                  <a:pt x="201" y="94"/>
                  <a:pt x="212" y="98"/>
                </a:cubicBezTo>
                <a:cubicBezTo>
                  <a:pt x="206" y="105"/>
                  <a:pt x="184" y="94"/>
                  <a:pt x="184" y="82"/>
                </a:cubicBezTo>
                <a:close/>
                <a:moveTo>
                  <a:pt x="192" y="102"/>
                </a:moveTo>
                <a:cubicBezTo>
                  <a:pt x="203" y="103"/>
                  <a:pt x="204" y="114"/>
                  <a:pt x="216" y="114"/>
                </a:cubicBezTo>
                <a:cubicBezTo>
                  <a:pt x="213" y="122"/>
                  <a:pt x="205" y="125"/>
                  <a:pt x="196" y="126"/>
                </a:cubicBezTo>
                <a:cubicBezTo>
                  <a:pt x="196" y="116"/>
                  <a:pt x="189" y="114"/>
                  <a:pt x="192" y="102"/>
                </a:cubicBezTo>
                <a:close/>
                <a:moveTo>
                  <a:pt x="200" y="138"/>
                </a:moveTo>
                <a:cubicBezTo>
                  <a:pt x="201" y="127"/>
                  <a:pt x="217" y="131"/>
                  <a:pt x="220" y="122"/>
                </a:cubicBezTo>
                <a:cubicBezTo>
                  <a:pt x="235" y="128"/>
                  <a:pt x="236" y="149"/>
                  <a:pt x="248" y="158"/>
                </a:cubicBezTo>
                <a:cubicBezTo>
                  <a:pt x="237" y="162"/>
                  <a:pt x="215" y="143"/>
                  <a:pt x="200" y="138"/>
                </a:cubicBezTo>
                <a:close/>
                <a:moveTo>
                  <a:pt x="56" y="234"/>
                </a:moveTo>
                <a:cubicBezTo>
                  <a:pt x="65" y="227"/>
                  <a:pt x="80" y="225"/>
                  <a:pt x="96" y="226"/>
                </a:cubicBezTo>
                <a:cubicBezTo>
                  <a:pt x="92" y="243"/>
                  <a:pt x="71" y="237"/>
                  <a:pt x="56" y="234"/>
                </a:cubicBezTo>
                <a:close/>
                <a:moveTo>
                  <a:pt x="100" y="230"/>
                </a:moveTo>
                <a:cubicBezTo>
                  <a:pt x="109" y="229"/>
                  <a:pt x="105" y="241"/>
                  <a:pt x="112" y="242"/>
                </a:cubicBezTo>
                <a:cubicBezTo>
                  <a:pt x="106" y="255"/>
                  <a:pt x="88" y="237"/>
                  <a:pt x="100" y="230"/>
                </a:cubicBezTo>
                <a:close/>
                <a:moveTo>
                  <a:pt x="108" y="222"/>
                </a:moveTo>
                <a:cubicBezTo>
                  <a:pt x="136" y="222"/>
                  <a:pt x="136" y="222"/>
                  <a:pt x="136" y="222"/>
                </a:cubicBezTo>
                <a:cubicBezTo>
                  <a:pt x="135" y="232"/>
                  <a:pt x="124" y="234"/>
                  <a:pt x="124" y="246"/>
                </a:cubicBezTo>
                <a:cubicBezTo>
                  <a:pt x="116" y="241"/>
                  <a:pt x="111" y="233"/>
                  <a:pt x="108" y="222"/>
                </a:cubicBezTo>
                <a:close/>
                <a:moveTo>
                  <a:pt x="128" y="250"/>
                </a:moveTo>
                <a:cubicBezTo>
                  <a:pt x="134" y="241"/>
                  <a:pt x="140" y="232"/>
                  <a:pt x="144" y="222"/>
                </a:cubicBezTo>
                <a:cubicBezTo>
                  <a:pt x="156" y="228"/>
                  <a:pt x="157" y="247"/>
                  <a:pt x="168" y="254"/>
                </a:cubicBezTo>
                <a:cubicBezTo>
                  <a:pt x="158" y="265"/>
                  <a:pt x="141" y="249"/>
                  <a:pt x="128" y="250"/>
                </a:cubicBezTo>
                <a:close/>
                <a:moveTo>
                  <a:pt x="156" y="218"/>
                </a:moveTo>
                <a:cubicBezTo>
                  <a:pt x="173" y="218"/>
                  <a:pt x="184" y="211"/>
                  <a:pt x="204" y="214"/>
                </a:cubicBezTo>
                <a:cubicBezTo>
                  <a:pt x="196" y="229"/>
                  <a:pt x="185" y="240"/>
                  <a:pt x="180" y="258"/>
                </a:cubicBezTo>
                <a:cubicBezTo>
                  <a:pt x="168" y="248"/>
                  <a:pt x="161" y="235"/>
                  <a:pt x="156" y="218"/>
                </a:cubicBezTo>
                <a:close/>
                <a:moveTo>
                  <a:pt x="184" y="266"/>
                </a:moveTo>
                <a:cubicBezTo>
                  <a:pt x="191" y="248"/>
                  <a:pt x="197" y="230"/>
                  <a:pt x="212" y="222"/>
                </a:cubicBezTo>
                <a:cubicBezTo>
                  <a:pt x="214" y="242"/>
                  <a:pt x="223" y="253"/>
                  <a:pt x="224" y="274"/>
                </a:cubicBezTo>
                <a:cubicBezTo>
                  <a:pt x="211" y="271"/>
                  <a:pt x="199" y="267"/>
                  <a:pt x="184" y="266"/>
                </a:cubicBezTo>
                <a:close/>
                <a:moveTo>
                  <a:pt x="220" y="214"/>
                </a:moveTo>
                <a:cubicBezTo>
                  <a:pt x="235" y="211"/>
                  <a:pt x="260" y="219"/>
                  <a:pt x="268" y="210"/>
                </a:cubicBezTo>
                <a:cubicBezTo>
                  <a:pt x="274" y="231"/>
                  <a:pt x="244" y="249"/>
                  <a:pt x="240" y="274"/>
                </a:cubicBezTo>
                <a:cubicBezTo>
                  <a:pt x="226" y="262"/>
                  <a:pt x="228" y="233"/>
                  <a:pt x="220" y="214"/>
                </a:cubicBezTo>
                <a:close/>
                <a:moveTo>
                  <a:pt x="240" y="290"/>
                </a:moveTo>
                <a:cubicBezTo>
                  <a:pt x="256" y="281"/>
                  <a:pt x="286" y="288"/>
                  <a:pt x="308" y="286"/>
                </a:cubicBezTo>
                <a:cubicBezTo>
                  <a:pt x="294" y="304"/>
                  <a:pt x="271" y="313"/>
                  <a:pt x="248" y="322"/>
                </a:cubicBezTo>
                <a:cubicBezTo>
                  <a:pt x="246" y="311"/>
                  <a:pt x="242" y="301"/>
                  <a:pt x="240" y="290"/>
                </a:cubicBezTo>
                <a:close/>
                <a:moveTo>
                  <a:pt x="252" y="334"/>
                </a:moveTo>
                <a:cubicBezTo>
                  <a:pt x="269" y="316"/>
                  <a:pt x="297" y="309"/>
                  <a:pt x="316" y="294"/>
                </a:cubicBezTo>
                <a:cubicBezTo>
                  <a:pt x="332" y="303"/>
                  <a:pt x="316" y="346"/>
                  <a:pt x="316" y="366"/>
                </a:cubicBezTo>
                <a:cubicBezTo>
                  <a:pt x="294" y="356"/>
                  <a:pt x="274" y="344"/>
                  <a:pt x="252" y="334"/>
                </a:cubicBezTo>
                <a:close/>
                <a:moveTo>
                  <a:pt x="284" y="402"/>
                </a:moveTo>
                <a:cubicBezTo>
                  <a:pt x="288" y="390"/>
                  <a:pt x="306" y="392"/>
                  <a:pt x="312" y="382"/>
                </a:cubicBezTo>
                <a:cubicBezTo>
                  <a:pt x="318" y="383"/>
                  <a:pt x="315" y="392"/>
                  <a:pt x="316" y="398"/>
                </a:cubicBezTo>
                <a:cubicBezTo>
                  <a:pt x="310" y="404"/>
                  <a:pt x="296" y="401"/>
                  <a:pt x="284" y="402"/>
                </a:cubicBezTo>
                <a:close/>
                <a:moveTo>
                  <a:pt x="312" y="406"/>
                </a:moveTo>
                <a:cubicBezTo>
                  <a:pt x="312" y="426"/>
                  <a:pt x="312" y="426"/>
                  <a:pt x="312" y="426"/>
                </a:cubicBezTo>
                <a:cubicBezTo>
                  <a:pt x="300" y="421"/>
                  <a:pt x="291" y="412"/>
                  <a:pt x="276" y="410"/>
                </a:cubicBezTo>
                <a:cubicBezTo>
                  <a:pt x="280" y="401"/>
                  <a:pt x="301" y="408"/>
                  <a:pt x="312" y="406"/>
                </a:cubicBezTo>
                <a:close/>
                <a:moveTo>
                  <a:pt x="256" y="342"/>
                </a:moveTo>
                <a:cubicBezTo>
                  <a:pt x="273" y="353"/>
                  <a:pt x="291" y="363"/>
                  <a:pt x="312" y="370"/>
                </a:cubicBezTo>
                <a:cubicBezTo>
                  <a:pt x="304" y="386"/>
                  <a:pt x="283" y="389"/>
                  <a:pt x="268" y="398"/>
                </a:cubicBezTo>
                <a:cubicBezTo>
                  <a:pt x="267" y="377"/>
                  <a:pt x="256" y="365"/>
                  <a:pt x="256" y="342"/>
                </a:cubicBezTo>
                <a:close/>
                <a:moveTo>
                  <a:pt x="280" y="446"/>
                </a:moveTo>
                <a:cubicBezTo>
                  <a:pt x="283" y="432"/>
                  <a:pt x="274" y="430"/>
                  <a:pt x="276" y="418"/>
                </a:cubicBezTo>
                <a:cubicBezTo>
                  <a:pt x="288" y="422"/>
                  <a:pt x="303" y="423"/>
                  <a:pt x="304" y="438"/>
                </a:cubicBezTo>
                <a:cubicBezTo>
                  <a:pt x="292" y="437"/>
                  <a:pt x="292" y="447"/>
                  <a:pt x="280" y="446"/>
                </a:cubicBezTo>
                <a:close/>
                <a:moveTo>
                  <a:pt x="304" y="518"/>
                </a:moveTo>
                <a:cubicBezTo>
                  <a:pt x="293" y="501"/>
                  <a:pt x="291" y="475"/>
                  <a:pt x="284" y="454"/>
                </a:cubicBezTo>
                <a:cubicBezTo>
                  <a:pt x="322" y="420"/>
                  <a:pt x="303" y="488"/>
                  <a:pt x="304" y="518"/>
                </a:cubicBezTo>
                <a:close/>
                <a:moveTo>
                  <a:pt x="340" y="654"/>
                </a:moveTo>
                <a:cubicBezTo>
                  <a:pt x="355" y="659"/>
                  <a:pt x="363" y="671"/>
                  <a:pt x="380" y="674"/>
                </a:cubicBezTo>
                <a:cubicBezTo>
                  <a:pt x="373" y="684"/>
                  <a:pt x="361" y="689"/>
                  <a:pt x="348" y="694"/>
                </a:cubicBezTo>
                <a:cubicBezTo>
                  <a:pt x="346" y="680"/>
                  <a:pt x="339" y="671"/>
                  <a:pt x="340" y="654"/>
                </a:cubicBezTo>
                <a:close/>
                <a:moveTo>
                  <a:pt x="316" y="574"/>
                </a:moveTo>
                <a:cubicBezTo>
                  <a:pt x="339" y="602"/>
                  <a:pt x="360" y="631"/>
                  <a:pt x="376" y="666"/>
                </a:cubicBezTo>
                <a:cubicBezTo>
                  <a:pt x="333" y="658"/>
                  <a:pt x="325" y="616"/>
                  <a:pt x="316" y="574"/>
                </a:cubicBezTo>
                <a:close/>
                <a:moveTo>
                  <a:pt x="384" y="682"/>
                </a:moveTo>
                <a:cubicBezTo>
                  <a:pt x="403" y="695"/>
                  <a:pt x="413" y="717"/>
                  <a:pt x="424" y="738"/>
                </a:cubicBezTo>
                <a:cubicBezTo>
                  <a:pt x="401" y="728"/>
                  <a:pt x="382" y="714"/>
                  <a:pt x="356" y="706"/>
                </a:cubicBezTo>
                <a:cubicBezTo>
                  <a:pt x="356" y="688"/>
                  <a:pt x="378" y="693"/>
                  <a:pt x="384" y="682"/>
                </a:cubicBezTo>
                <a:close/>
                <a:moveTo>
                  <a:pt x="352" y="710"/>
                </a:moveTo>
                <a:cubicBezTo>
                  <a:pt x="379" y="721"/>
                  <a:pt x="400" y="737"/>
                  <a:pt x="428" y="746"/>
                </a:cubicBezTo>
                <a:cubicBezTo>
                  <a:pt x="418" y="766"/>
                  <a:pt x="393" y="772"/>
                  <a:pt x="372" y="782"/>
                </a:cubicBezTo>
                <a:cubicBezTo>
                  <a:pt x="365" y="758"/>
                  <a:pt x="359" y="733"/>
                  <a:pt x="352" y="710"/>
                </a:cubicBezTo>
                <a:close/>
                <a:moveTo>
                  <a:pt x="432" y="758"/>
                </a:moveTo>
                <a:cubicBezTo>
                  <a:pt x="462" y="782"/>
                  <a:pt x="479" y="820"/>
                  <a:pt x="500" y="854"/>
                </a:cubicBezTo>
                <a:cubicBezTo>
                  <a:pt x="458" y="836"/>
                  <a:pt x="423" y="811"/>
                  <a:pt x="380" y="794"/>
                </a:cubicBezTo>
                <a:cubicBezTo>
                  <a:pt x="390" y="774"/>
                  <a:pt x="417" y="772"/>
                  <a:pt x="432" y="758"/>
                </a:cubicBezTo>
                <a:close/>
                <a:moveTo>
                  <a:pt x="376" y="806"/>
                </a:moveTo>
                <a:cubicBezTo>
                  <a:pt x="415" y="807"/>
                  <a:pt x="452" y="845"/>
                  <a:pt x="492" y="858"/>
                </a:cubicBezTo>
                <a:cubicBezTo>
                  <a:pt x="467" y="867"/>
                  <a:pt x="424" y="859"/>
                  <a:pt x="392" y="862"/>
                </a:cubicBezTo>
                <a:cubicBezTo>
                  <a:pt x="388" y="842"/>
                  <a:pt x="386" y="820"/>
                  <a:pt x="376" y="806"/>
                </a:cubicBezTo>
                <a:close/>
                <a:moveTo>
                  <a:pt x="396" y="878"/>
                </a:moveTo>
                <a:cubicBezTo>
                  <a:pt x="424" y="869"/>
                  <a:pt x="469" y="876"/>
                  <a:pt x="504" y="874"/>
                </a:cubicBezTo>
                <a:cubicBezTo>
                  <a:pt x="475" y="898"/>
                  <a:pt x="450" y="926"/>
                  <a:pt x="416" y="946"/>
                </a:cubicBezTo>
                <a:cubicBezTo>
                  <a:pt x="408" y="925"/>
                  <a:pt x="406" y="898"/>
                  <a:pt x="396" y="878"/>
                </a:cubicBezTo>
                <a:close/>
                <a:moveTo>
                  <a:pt x="540" y="1178"/>
                </a:moveTo>
                <a:cubicBezTo>
                  <a:pt x="558" y="1120"/>
                  <a:pt x="603" y="1160"/>
                  <a:pt x="644" y="1174"/>
                </a:cubicBezTo>
                <a:cubicBezTo>
                  <a:pt x="617" y="1183"/>
                  <a:pt x="574" y="1175"/>
                  <a:pt x="540" y="1178"/>
                </a:cubicBezTo>
                <a:close/>
                <a:moveTo>
                  <a:pt x="624" y="1214"/>
                </a:moveTo>
                <a:cubicBezTo>
                  <a:pt x="612" y="1225"/>
                  <a:pt x="600" y="1239"/>
                  <a:pt x="588" y="1242"/>
                </a:cubicBezTo>
                <a:cubicBezTo>
                  <a:pt x="564" y="1228"/>
                  <a:pt x="546" y="1210"/>
                  <a:pt x="532" y="1186"/>
                </a:cubicBezTo>
                <a:cubicBezTo>
                  <a:pt x="644" y="1186"/>
                  <a:pt x="644" y="1186"/>
                  <a:pt x="644" y="1186"/>
                </a:cubicBezTo>
                <a:cubicBezTo>
                  <a:pt x="658" y="1192"/>
                  <a:pt x="633" y="1206"/>
                  <a:pt x="624" y="1214"/>
                </a:cubicBezTo>
                <a:close/>
                <a:moveTo>
                  <a:pt x="516" y="1178"/>
                </a:moveTo>
                <a:cubicBezTo>
                  <a:pt x="483" y="1136"/>
                  <a:pt x="438" y="1107"/>
                  <a:pt x="408" y="1062"/>
                </a:cubicBezTo>
                <a:cubicBezTo>
                  <a:pt x="430" y="1046"/>
                  <a:pt x="448" y="1027"/>
                  <a:pt x="468" y="1010"/>
                </a:cubicBezTo>
                <a:cubicBezTo>
                  <a:pt x="572" y="1010"/>
                  <a:pt x="572" y="1010"/>
                  <a:pt x="572" y="1010"/>
                </a:cubicBezTo>
                <a:cubicBezTo>
                  <a:pt x="593" y="1026"/>
                  <a:pt x="609" y="1048"/>
                  <a:pt x="632" y="1062"/>
                </a:cubicBezTo>
                <a:cubicBezTo>
                  <a:pt x="598" y="1106"/>
                  <a:pt x="560" y="1144"/>
                  <a:pt x="516" y="1178"/>
                </a:cubicBezTo>
                <a:close/>
                <a:moveTo>
                  <a:pt x="504" y="1186"/>
                </a:moveTo>
                <a:cubicBezTo>
                  <a:pt x="493" y="1212"/>
                  <a:pt x="467" y="1223"/>
                  <a:pt x="452" y="1246"/>
                </a:cubicBezTo>
                <a:cubicBezTo>
                  <a:pt x="431" y="1226"/>
                  <a:pt x="405" y="1210"/>
                  <a:pt x="388" y="1186"/>
                </a:cubicBezTo>
                <a:lnTo>
                  <a:pt x="504" y="1186"/>
                </a:lnTo>
                <a:close/>
                <a:moveTo>
                  <a:pt x="396" y="1178"/>
                </a:moveTo>
                <a:cubicBezTo>
                  <a:pt x="431" y="1158"/>
                  <a:pt x="484" y="1121"/>
                  <a:pt x="500" y="1178"/>
                </a:cubicBezTo>
                <a:lnTo>
                  <a:pt x="396" y="1178"/>
                </a:lnTo>
                <a:close/>
                <a:moveTo>
                  <a:pt x="416" y="970"/>
                </a:moveTo>
                <a:cubicBezTo>
                  <a:pt x="434" y="973"/>
                  <a:pt x="437" y="991"/>
                  <a:pt x="452" y="998"/>
                </a:cubicBezTo>
                <a:cubicBezTo>
                  <a:pt x="447" y="1007"/>
                  <a:pt x="424" y="999"/>
                  <a:pt x="412" y="1002"/>
                </a:cubicBezTo>
                <a:cubicBezTo>
                  <a:pt x="409" y="987"/>
                  <a:pt x="417" y="983"/>
                  <a:pt x="416" y="970"/>
                </a:cubicBezTo>
                <a:close/>
                <a:moveTo>
                  <a:pt x="468" y="998"/>
                </a:moveTo>
                <a:cubicBezTo>
                  <a:pt x="449" y="992"/>
                  <a:pt x="443" y="973"/>
                  <a:pt x="424" y="966"/>
                </a:cubicBezTo>
                <a:cubicBezTo>
                  <a:pt x="443" y="957"/>
                  <a:pt x="479" y="964"/>
                  <a:pt x="504" y="962"/>
                </a:cubicBezTo>
                <a:cubicBezTo>
                  <a:pt x="497" y="978"/>
                  <a:pt x="477" y="983"/>
                  <a:pt x="468" y="998"/>
                </a:cubicBezTo>
                <a:close/>
                <a:moveTo>
                  <a:pt x="516" y="966"/>
                </a:moveTo>
                <a:cubicBezTo>
                  <a:pt x="535" y="972"/>
                  <a:pt x="544" y="988"/>
                  <a:pt x="560" y="998"/>
                </a:cubicBezTo>
                <a:cubicBezTo>
                  <a:pt x="541" y="1007"/>
                  <a:pt x="506" y="999"/>
                  <a:pt x="480" y="1002"/>
                </a:cubicBezTo>
                <a:cubicBezTo>
                  <a:pt x="488" y="985"/>
                  <a:pt x="507" y="981"/>
                  <a:pt x="516" y="966"/>
                </a:cubicBezTo>
                <a:close/>
                <a:moveTo>
                  <a:pt x="572" y="998"/>
                </a:moveTo>
                <a:cubicBezTo>
                  <a:pt x="561" y="987"/>
                  <a:pt x="549" y="976"/>
                  <a:pt x="536" y="966"/>
                </a:cubicBezTo>
                <a:cubicBezTo>
                  <a:pt x="555" y="957"/>
                  <a:pt x="591" y="964"/>
                  <a:pt x="616" y="962"/>
                </a:cubicBezTo>
                <a:cubicBezTo>
                  <a:pt x="601" y="973"/>
                  <a:pt x="592" y="991"/>
                  <a:pt x="572" y="998"/>
                </a:cubicBezTo>
                <a:close/>
                <a:moveTo>
                  <a:pt x="628" y="1002"/>
                </a:moveTo>
                <a:cubicBezTo>
                  <a:pt x="584" y="1002"/>
                  <a:pt x="584" y="1002"/>
                  <a:pt x="584" y="1002"/>
                </a:cubicBezTo>
                <a:cubicBezTo>
                  <a:pt x="591" y="988"/>
                  <a:pt x="610" y="985"/>
                  <a:pt x="616" y="970"/>
                </a:cubicBezTo>
                <a:cubicBezTo>
                  <a:pt x="629" y="971"/>
                  <a:pt x="626" y="989"/>
                  <a:pt x="628" y="1002"/>
                </a:cubicBezTo>
                <a:close/>
                <a:moveTo>
                  <a:pt x="436" y="950"/>
                </a:moveTo>
                <a:cubicBezTo>
                  <a:pt x="458" y="920"/>
                  <a:pt x="494" y="904"/>
                  <a:pt x="516" y="874"/>
                </a:cubicBezTo>
                <a:cubicBezTo>
                  <a:pt x="549" y="895"/>
                  <a:pt x="574" y="923"/>
                  <a:pt x="604" y="946"/>
                </a:cubicBezTo>
                <a:cubicBezTo>
                  <a:pt x="556" y="955"/>
                  <a:pt x="491" y="947"/>
                  <a:pt x="436" y="950"/>
                </a:cubicBezTo>
                <a:close/>
                <a:moveTo>
                  <a:pt x="412" y="1010"/>
                </a:moveTo>
                <a:cubicBezTo>
                  <a:pt x="448" y="1010"/>
                  <a:pt x="448" y="1010"/>
                  <a:pt x="448" y="1010"/>
                </a:cubicBezTo>
                <a:cubicBezTo>
                  <a:pt x="435" y="1024"/>
                  <a:pt x="424" y="1042"/>
                  <a:pt x="404" y="1050"/>
                </a:cubicBezTo>
                <a:cubicBezTo>
                  <a:pt x="403" y="1033"/>
                  <a:pt x="408" y="1022"/>
                  <a:pt x="412" y="1010"/>
                </a:cubicBezTo>
                <a:close/>
                <a:moveTo>
                  <a:pt x="396" y="1074"/>
                </a:moveTo>
                <a:cubicBezTo>
                  <a:pt x="421" y="1089"/>
                  <a:pt x="441" y="1109"/>
                  <a:pt x="456" y="1134"/>
                </a:cubicBezTo>
                <a:cubicBezTo>
                  <a:pt x="434" y="1132"/>
                  <a:pt x="404" y="1138"/>
                  <a:pt x="388" y="1130"/>
                </a:cubicBezTo>
                <a:cubicBezTo>
                  <a:pt x="392" y="1112"/>
                  <a:pt x="397" y="1096"/>
                  <a:pt x="396" y="1074"/>
                </a:cubicBezTo>
                <a:close/>
                <a:moveTo>
                  <a:pt x="388" y="1138"/>
                </a:moveTo>
                <a:cubicBezTo>
                  <a:pt x="452" y="1138"/>
                  <a:pt x="452" y="1138"/>
                  <a:pt x="452" y="1138"/>
                </a:cubicBezTo>
                <a:cubicBezTo>
                  <a:pt x="434" y="1155"/>
                  <a:pt x="405" y="1162"/>
                  <a:pt x="380" y="1174"/>
                </a:cubicBezTo>
                <a:cubicBezTo>
                  <a:pt x="384" y="1163"/>
                  <a:pt x="385" y="1149"/>
                  <a:pt x="388" y="1138"/>
                </a:cubicBezTo>
                <a:close/>
                <a:moveTo>
                  <a:pt x="376" y="1194"/>
                </a:moveTo>
                <a:cubicBezTo>
                  <a:pt x="403" y="1204"/>
                  <a:pt x="415" y="1230"/>
                  <a:pt x="440" y="1242"/>
                </a:cubicBezTo>
                <a:cubicBezTo>
                  <a:pt x="424" y="1251"/>
                  <a:pt x="391" y="1243"/>
                  <a:pt x="368" y="1246"/>
                </a:cubicBezTo>
                <a:cubicBezTo>
                  <a:pt x="371" y="1229"/>
                  <a:pt x="376" y="1214"/>
                  <a:pt x="376" y="1194"/>
                </a:cubicBezTo>
                <a:close/>
                <a:moveTo>
                  <a:pt x="368" y="1254"/>
                </a:moveTo>
                <a:cubicBezTo>
                  <a:pt x="440" y="1254"/>
                  <a:pt x="440" y="1254"/>
                  <a:pt x="440" y="1254"/>
                </a:cubicBezTo>
                <a:cubicBezTo>
                  <a:pt x="414" y="1286"/>
                  <a:pt x="382" y="1310"/>
                  <a:pt x="356" y="1342"/>
                </a:cubicBezTo>
                <a:cubicBezTo>
                  <a:pt x="350" y="1319"/>
                  <a:pt x="365" y="1282"/>
                  <a:pt x="368" y="1254"/>
                </a:cubicBezTo>
                <a:close/>
                <a:moveTo>
                  <a:pt x="348" y="1362"/>
                </a:moveTo>
                <a:cubicBezTo>
                  <a:pt x="368" y="1372"/>
                  <a:pt x="382" y="1386"/>
                  <a:pt x="392" y="1406"/>
                </a:cubicBezTo>
                <a:cubicBezTo>
                  <a:pt x="372" y="1423"/>
                  <a:pt x="353" y="1442"/>
                  <a:pt x="336" y="1462"/>
                </a:cubicBezTo>
                <a:cubicBezTo>
                  <a:pt x="329" y="1433"/>
                  <a:pt x="347" y="1395"/>
                  <a:pt x="348" y="1362"/>
                </a:cubicBezTo>
                <a:close/>
                <a:moveTo>
                  <a:pt x="328" y="1486"/>
                </a:moveTo>
                <a:cubicBezTo>
                  <a:pt x="342" y="1496"/>
                  <a:pt x="350" y="1512"/>
                  <a:pt x="360" y="1526"/>
                </a:cubicBezTo>
                <a:cubicBezTo>
                  <a:pt x="352" y="1549"/>
                  <a:pt x="328" y="1558"/>
                  <a:pt x="316" y="1578"/>
                </a:cubicBezTo>
                <a:cubicBezTo>
                  <a:pt x="310" y="1553"/>
                  <a:pt x="324" y="1514"/>
                  <a:pt x="328" y="1486"/>
                </a:cubicBezTo>
                <a:close/>
                <a:moveTo>
                  <a:pt x="364" y="1538"/>
                </a:moveTo>
                <a:cubicBezTo>
                  <a:pt x="382" y="1550"/>
                  <a:pt x="394" y="1569"/>
                  <a:pt x="404" y="1590"/>
                </a:cubicBezTo>
                <a:cubicBezTo>
                  <a:pt x="320" y="1590"/>
                  <a:pt x="320" y="1590"/>
                  <a:pt x="320" y="1590"/>
                </a:cubicBezTo>
                <a:cubicBezTo>
                  <a:pt x="329" y="1566"/>
                  <a:pt x="352" y="1558"/>
                  <a:pt x="364" y="1538"/>
                </a:cubicBezTo>
                <a:close/>
                <a:moveTo>
                  <a:pt x="304" y="1606"/>
                </a:moveTo>
                <a:cubicBezTo>
                  <a:pt x="322" y="1614"/>
                  <a:pt x="323" y="1641"/>
                  <a:pt x="332" y="1658"/>
                </a:cubicBezTo>
                <a:cubicBezTo>
                  <a:pt x="325" y="1675"/>
                  <a:pt x="303" y="1697"/>
                  <a:pt x="292" y="1698"/>
                </a:cubicBezTo>
                <a:cubicBezTo>
                  <a:pt x="292" y="1663"/>
                  <a:pt x="305" y="1642"/>
                  <a:pt x="304" y="1606"/>
                </a:cubicBezTo>
                <a:close/>
                <a:moveTo>
                  <a:pt x="352" y="1710"/>
                </a:moveTo>
                <a:cubicBezTo>
                  <a:pt x="296" y="1710"/>
                  <a:pt x="296" y="1710"/>
                  <a:pt x="296" y="1710"/>
                </a:cubicBezTo>
                <a:cubicBezTo>
                  <a:pt x="310" y="1695"/>
                  <a:pt x="320" y="1678"/>
                  <a:pt x="340" y="1670"/>
                </a:cubicBezTo>
                <a:cubicBezTo>
                  <a:pt x="338" y="1689"/>
                  <a:pt x="354" y="1691"/>
                  <a:pt x="352" y="1710"/>
                </a:cubicBezTo>
                <a:close/>
                <a:moveTo>
                  <a:pt x="284" y="1730"/>
                </a:moveTo>
                <a:cubicBezTo>
                  <a:pt x="295" y="1744"/>
                  <a:pt x="291" y="1774"/>
                  <a:pt x="300" y="1790"/>
                </a:cubicBezTo>
                <a:cubicBezTo>
                  <a:pt x="295" y="1802"/>
                  <a:pt x="282" y="1806"/>
                  <a:pt x="276" y="1818"/>
                </a:cubicBezTo>
                <a:cubicBezTo>
                  <a:pt x="266" y="1792"/>
                  <a:pt x="285" y="1760"/>
                  <a:pt x="284" y="1730"/>
                </a:cubicBezTo>
                <a:close/>
                <a:moveTo>
                  <a:pt x="248" y="1978"/>
                </a:moveTo>
                <a:cubicBezTo>
                  <a:pt x="244" y="1936"/>
                  <a:pt x="260" y="1880"/>
                  <a:pt x="268" y="1838"/>
                </a:cubicBezTo>
                <a:cubicBezTo>
                  <a:pt x="304" y="1838"/>
                  <a:pt x="304" y="1838"/>
                  <a:pt x="304" y="1838"/>
                </a:cubicBezTo>
                <a:cubicBezTo>
                  <a:pt x="288" y="1887"/>
                  <a:pt x="263" y="1927"/>
                  <a:pt x="248" y="1978"/>
                </a:cubicBezTo>
                <a:close/>
                <a:moveTo>
                  <a:pt x="304" y="1830"/>
                </a:moveTo>
                <a:cubicBezTo>
                  <a:pt x="276" y="1830"/>
                  <a:pt x="276" y="1830"/>
                  <a:pt x="276" y="1830"/>
                </a:cubicBezTo>
                <a:cubicBezTo>
                  <a:pt x="280" y="1819"/>
                  <a:pt x="292" y="1816"/>
                  <a:pt x="296" y="1806"/>
                </a:cubicBezTo>
                <a:cubicBezTo>
                  <a:pt x="306" y="1806"/>
                  <a:pt x="304" y="1819"/>
                  <a:pt x="304" y="1830"/>
                </a:cubicBezTo>
                <a:close/>
                <a:moveTo>
                  <a:pt x="316" y="1818"/>
                </a:moveTo>
                <a:cubicBezTo>
                  <a:pt x="299" y="1793"/>
                  <a:pt x="302" y="1750"/>
                  <a:pt x="292" y="1718"/>
                </a:cubicBezTo>
                <a:cubicBezTo>
                  <a:pt x="356" y="1718"/>
                  <a:pt x="356" y="1718"/>
                  <a:pt x="356" y="1718"/>
                </a:cubicBezTo>
                <a:cubicBezTo>
                  <a:pt x="344" y="1752"/>
                  <a:pt x="326" y="1781"/>
                  <a:pt x="316" y="1818"/>
                </a:cubicBezTo>
                <a:close/>
                <a:moveTo>
                  <a:pt x="356" y="1702"/>
                </a:moveTo>
                <a:cubicBezTo>
                  <a:pt x="348" y="1661"/>
                  <a:pt x="325" y="1635"/>
                  <a:pt x="316" y="1594"/>
                </a:cubicBezTo>
                <a:cubicBezTo>
                  <a:pt x="408" y="1594"/>
                  <a:pt x="408" y="1594"/>
                  <a:pt x="408" y="1594"/>
                </a:cubicBezTo>
                <a:cubicBezTo>
                  <a:pt x="391" y="1630"/>
                  <a:pt x="382" y="1675"/>
                  <a:pt x="356" y="1702"/>
                </a:cubicBezTo>
                <a:close/>
                <a:moveTo>
                  <a:pt x="416" y="1582"/>
                </a:moveTo>
                <a:cubicBezTo>
                  <a:pt x="384" y="1552"/>
                  <a:pt x="360" y="1515"/>
                  <a:pt x="336" y="1478"/>
                </a:cubicBezTo>
                <a:cubicBezTo>
                  <a:pt x="456" y="1478"/>
                  <a:pt x="456" y="1478"/>
                  <a:pt x="456" y="1478"/>
                </a:cubicBezTo>
                <a:cubicBezTo>
                  <a:pt x="446" y="1516"/>
                  <a:pt x="425" y="1543"/>
                  <a:pt x="416" y="1582"/>
                </a:cubicBezTo>
                <a:close/>
                <a:moveTo>
                  <a:pt x="340" y="1470"/>
                </a:moveTo>
                <a:cubicBezTo>
                  <a:pt x="351" y="1444"/>
                  <a:pt x="378" y="1433"/>
                  <a:pt x="392" y="1410"/>
                </a:cubicBezTo>
                <a:cubicBezTo>
                  <a:pt x="422" y="1421"/>
                  <a:pt x="439" y="1445"/>
                  <a:pt x="456" y="1470"/>
                </a:cubicBezTo>
                <a:lnTo>
                  <a:pt x="340" y="1470"/>
                </a:lnTo>
                <a:close/>
                <a:moveTo>
                  <a:pt x="468" y="1458"/>
                </a:moveTo>
                <a:cubicBezTo>
                  <a:pt x="428" y="1428"/>
                  <a:pt x="394" y="1394"/>
                  <a:pt x="364" y="1354"/>
                </a:cubicBezTo>
                <a:cubicBezTo>
                  <a:pt x="508" y="1354"/>
                  <a:pt x="508" y="1354"/>
                  <a:pt x="508" y="1354"/>
                </a:cubicBezTo>
                <a:cubicBezTo>
                  <a:pt x="498" y="1392"/>
                  <a:pt x="479" y="1421"/>
                  <a:pt x="468" y="1458"/>
                </a:cubicBezTo>
                <a:close/>
                <a:moveTo>
                  <a:pt x="376" y="1346"/>
                </a:moveTo>
                <a:cubicBezTo>
                  <a:pt x="362" y="1339"/>
                  <a:pt x="390" y="1324"/>
                  <a:pt x="400" y="1314"/>
                </a:cubicBezTo>
                <a:cubicBezTo>
                  <a:pt x="436" y="1278"/>
                  <a:pt x="480" y="1232"/>
                  <a:pt x="516" y="1194"/>
                </a:cubicBezTo>
                <a:cubicBezTo>
                  <a:pt x="570" y="1238"/>
                  <a:pt x="630" y="1298"/>
                  <a:pt x="668" y="1346"/>
                </a:cubicBezTo>
                <a:lnTo>
                  <a:pt x="376" y="1346"/>
                </a:lnTo>
                <a:close/>
                <a:moveTo>
                  <a:pt x="532" y="1354"/>
                </a:moveTo>
                <a:cubicBezTo>
                  <a:pt x="676" y="1354"/>
                  <a:pt x="676" y="1354"/>
                  <a:pt x="676" y="1354"/>
                </a:cubicBezTo>
                <a:cubicBezTo>
                  <a:pt x="646" y="1394"/>
                  <a:pt x="612" y="1428"/>
                  <a:pt x="572" y="1458"/>
                </a:cubicBezTo>
                <a:cubicBezTo>
                  <a:pt x="561" y="1421"/>
                  <a:pt x="541" y="1393"/>
                  <a:pt x="532" y="1354"/>
                </a:cubicBezTo>
                <a:close/>
                <a:moveTo>
                  <a:pt x="636" y="1410"/>
                </a:moveTo>
                <a:cubicBezTo>
                  <a:pt x="663" y="1424"/>
                  <a:pt x="681" y="1448"/>
                  <a:pt x="700" y="1470"/>
                </a:cubicBezTo>
                <a:cubicBezTo>
                  <a:pt x="584" y="1470"/>
                  <a:pt x="584" y="1470"/>
                  <a:pt x="584" y="1470"/>
                </a:cubicBezTo>
                <a:cubicBezTo>
                  <a:pt x="595" y="1444"/>
                  <a:pt x="622" y="1433"/>
                  <a:pt x="636" y="1410"/>
                </a:cubicBezTo>
                <a:close/>
                <a:moveTo>
                  <a:pt x="584" y="1478"/>
                </a:moveTo>
                <a:cubicBezTo>
                  <a:pt x="704" y="1478"/>
                  <a:pt x="704" y="1478"/>
                  <a:pt x="704" y="1478"/>
                </a:cubicBezTo>
                <a:cubicBezTo>
                  <a:pt x="679" y="1514"/>
                  <a:pt x="655" y="1552"/>
                  <a:pt x="624" y="1582"/>
                </a:cubicBezTo>
                <a:cubicBezTo>
                  <a:pt x="613" y="1545"/>
                  <a:pt x="594" y="1516"/>
                  <a:pt x="584" y="1478"/>
                </a:cubicBezTo>
                <a:close/>
                <a:moveTo>
                  <a:pt x="668" y="1538"/>
                </a:moveTo>
                <a:cubicBezTo>
                  <a:pt x="690" y="1550"/>
                  <a:pt x="708" y="1568"/>
                  <a:pt x="720" y="1590"/>
                </a:cubicBezTo>
                <a:cubicBezTo>
                  <a:pt x="636" y="1590"/>
                  <a:pt x="636" y="1590"/>
                  <a:pt x="636" y="1590"/>
                </a:cubicBezTo>
                <a:cubicBezTo>
                  <a:pt x="641" y="1567"/>
                  <a:pt x="661" y="1558"/>
                  <a:pt x="668" y="1538"/>
                </a:cubicBezTo>
                <a:close/>
                <a:moveTo>
                  <a:pt x="632" y="1594"/>
                </a:moveTo>
                <a:cubicBezTo>
                  <a:pt x="724" y="1594"/>
                  <a:pt x="724" y="1594"/>
                  <a:pt x="724" y="1594"/>
                </a:cubicBezTo>
                <a:cubicBezTo>
                  <a:pt x="713" y="1633"/>
                  <a:pt x="695" y="1666"/>
                  <a:pt x="680" y="1702"/>
                </a:cubicBezTo>
                <a:cubicBezTo>
                  <a:pt x="660" y="1670"/>
                  <a:pt x="647" y="1631"/>
                  <a:pt x="632" y="1594"/>
                </a:cubicBezTo>
                <a:close/>
                <a:moveTo>
                  <a:pt x="700" y="1670"/>
                </a:moveTo>
                <a:cubicBezTo>
                  <a:pt x="718" y="1678"/>
                  <a:pt x="732" y="1692"/>
                  <a:pt x="740" y="1710"/>
                </a:cubicBezTo>
                <a:cubicBezTo>
                  <a:pt x="684" y="1710"/>
                  <a:pt x="684" y="1710"/>
                  <a:pt x="684" y="1710"/>
                </a:cubicBezTo>
                <a:cubicBezTo>
                  <a:pt x="690" y="1697"/>
                  <a:pt x="697" y="1686"/>
                  <a:pt x="700" y="1670"/>
                </a:cubicBezTo>
                <a:close/>
                <a:moveTo>
                  <a:pt x="684" y="1718"/>
                </a:moveTo>
                <a:cubicBezTo>
                  <a:pt x="748" y="1718"/>
                  <a:pt x="748" y="1718"/>
                  <a:pt x="748" y="1718"/>
                </a:cubicBezTo>
                <a:cubicBezTo>
                  <a:pt x="741" y="1751"/>
                  <a:pt x="736" y="1786"/>
                  <a:pt x="728" y="1818"/>
                </a:cubicBezTo>
                <a:cubicBezTo>
                  <a:pt x="711" y="1787"/>
                  <a:pt x="698" y="1752"/>
                  <a:pt x="684" y="1718"/>
                </a:cubicBezTo>
                <a:close/>
                <a:moveTo>
                  <a:pt x="736" y="1806"/>
                </a:moveTo>
                <a:cubicBezTo>
                  <a:pt x="752" y="1806"/>
                  <a:pt x="752" y="1822"/>
                  <a:pt x="764" y="1826"/>
                </a:cubicBezTo>
                <a:cubicBezTo>
                  <a:pt x="762" y="1835"/>
                  <a:pt x="744" y="1827"/>
                  <a:pt x="736" y="1830"/>
                </a:cubicBezTo>
                <a:lnTo>
                  <a:pt x="736" y="1806"/>
                </a:lnTo>
                <a:close/>
                <a:moveTo>
                  <a:pt x="796" y="1978"/>
                </a:moveTo>
                <a:cubicBezTo>
                  <a:pt x="773" y="1934"/>
                  <a:pt x="754" y="1886"/>
                  <a:pt x="736" y="1838"/>
                </a:cubicBezTo>
                <a:cubicBezTo>
                  <a:pt x="772" y="1838"/>
                  <a:pt x="772" y="1838"/>
                  <a:pt x="772" y="1838"/>
                </a:cubicBezTo>
                <a:cubicBezTo>
                  <a:pt x="782" y="1883"/>
                  <a:pt x="790" y="1930"/>
                  <a:pt x="796" y="1978"/>
                </a:cubicBezTo>
                <a:close/>
                <a:moveTo>
                  <a:pt x="768" y="1818"/>
                </a:moveTo>
                <a:cubicBezTo>
                  <a:pt x="733" y="1805"/>
                  <a:pt x="744" y="1767"/>
                  <a:pt x="752" y="1730"/>
                </a:cubicBezTo>
                <a:cubicBezTo>
                  <a:pt x="761" y="1755"/>
                  <a:pt x="765" y="1787"/>
                  <a:pt x="768" y="1818"/>
                </a:cubicBezTo>
                <a:close/>
                <a:moveTo>
                  <a:pt x="708" y="1662"/>
                </a:moveTo>
                <a:cubicBezTo>
                  <a:pt x="711" y="1639"/>
                  <a:pt x="724" y="1627"/>
                  <a:pt x="728" y="1606"/>
                </a:cubicBezTo>
                <a:cubicBezTo>
                  <a:pt x="744" y="1629"/>
                  <a:pt x="742" y="1669"/>
                  <a:pt x="748" y="1702"/>
                </a:cubicBezTo>
                <a:cubicBezTo>
                  <a:pt x="733" y="1690"/>
                  <a:pt x="720" y="1677"/>
                  <a:pt x="708" y="1662"/>
                </a:cubicBezTo>
                <a:close/>
                <a:moveTo>
                  <a:pt x="676" y="1530"/>
                </a:moveTo>
                <a:cubicBezTo>
                  <a:pt x="687" y="1515"/>
                  <a:pt x="699" y="1502"/>
                  <a:pt x="708" y="1486"/>
                </a:cubicBezTo>
                <a:cubicBezTo>
                  <a:pt x="722" y="1510"/>
                  <a:pt x="721" y="1548"/>
                  <a:pt x="728" y="1578"/>
                </a:cubicBezTo>
                <a:cubicBezTo>
                  <a:pt x="705" y="1568"/>
                  <a:pt x="693" y="1546"/>
                  <a:pt x="676" y="1530"/>
                </a:cubicBezTo>
                <a:close/>
                <a:moveTo>
                  <a:pt x="692" y="1366"/>
                </a:moveTo>
                <a:cubicBezTo>
                  <a:pt x="697" y="1398"/>
                  <a:pt x="703" y="1430"/>
                  <a:pt x="708" y="1462"/>
                </a:cubicBezTo>
                <a:cubicBezTo>
                  <a:pt x="686" y="1446"/>
                  <a:pt x="671" y="1422"/>
                  <a:pt x="648" y="1406"/>
                </a:cubicBezTo>
                <a:cubicBezTo>
                  <a:pt x="654" y="1385"/>
                  <a:pt x="675" y="1379"/>
                  <a:pt x="684" y="1362"/>
                </a:cubicBezTo>
                <a:cubicBezTo>
                  <a:pt x="689" y="1361"/>
                  <a:pt x="691" y="1363"/>
                  <a:pt x="692" y="1366"/>
                </a:cubicBezTo>
                <a:close/>
                <a:moveTo>
                  <a:pt x="600" y="1254"/>
                </a:moveTo>
                <a:cubicBezTo>
                  <a:pt x="672" y="1254"/>
                  <a:pt x="672" y="1254"/>
                  <a:pt x="672" y="1254"/>
                </a:cubicBezTo>
                <a:cubicBezTo>
                  <a:pt x="679" y="1282"/>
                  <a:pt x="681" y="1314"/>
                  <a:pt x="688" y="1342"/>
                </a:cubicBezTo>
                <a:cubicBezTo>
                  <a:pt x="654" y="1318"/>
                  <a:pt x="624" y="1288"/>
                  <a:pt x="600" y="1254"/>
                </a:cubicBezTo>
                <a:close/>
                <a:moveTo>
                  <a:pt x="672" y="1242"/>
                </a:moveTo>
                <a:cubicBezTo>
                  <a:pt x="656" y="1251"/>
                  <a:pt x="623" y="1243"/>
                  <a:pt x="600" y="1246"/>
                </a:cubicBezTo>
                <a:cubicBezTo>
                  <a:pt x="616" y="1225"/>
                  <a:pt x="640" y="1214"/>
                  <a:pt x="656" y="1194"/>
                </a:cubicBezTo>
                <a:cubicBezTo>
                  <a:pt x="673" y="1198"/>
                  <a:pt x="661" y="1232"/>
                  <a:pt x="672" y="1242"/>
                </a:cubicBezTo>
                <a:close/>
                <a:moveTo>
                  <a:pt x="656" y="1174"/>
                </a:moveTo>
                <a:cubicBezTo>
                  <a:pt x="635" y="1162"/>
                  <a:pt x="609" y="1154"/>
                  <a:pt x="588" y="1142"/>
                </a:cubicBezTo>
                <a:cubicBezTo>
                  <a:pt x="602" y="1133"/>
                  <a:pt x="632" y="1140"/>
                  <a:pt x="652" y="1138"/>
                </a:cubicBezTo>
                <a:cubicBezTo>
                  <a:pt x="652" y="1151"/>
                  <a:pt x="659" y="1158"/>
                  <a:pt x="656" y="1174"/>
                </a:cubicBezTo>
                <a:close/>
                <a:moveTo>
                  <a:pt x="648" y="1134"/>
                </a:moveTo>
                <a:cubicBezTo>
                  <a:pt x="584" y="1134"/>
                  <a:pt x="584" y="1134"/>
                  <a:pt x="584" y="1134"/>
                </a:cubicBezTo>
                <a:cubicBezTo>
                  <a:pt x="595" y="1108"/>
                  <a:pt x="622" y="1097"/>
                  <a:pt x="636" y="1074"/>
                </a:cubicBezTo>
                <a:cubicBezTo>
                  <a:pt x="649" y="1084"/>
                  <a:pt x="650" y="1123"/>
                  <a:pt x="648" y="1134"/>
                </a:cubicBezTo>
                <a:close/>
                <a:moveTo>
                  <a:pt x="636" y="1050"/>
                </a:moveTo>
                <a:cubicBezTo>
                  <a:pt x="618" y="1040"/>
                  <a:pt x="603" y="1027"/>
                  <a:pt x="592" y="1010"/>
                </a:cubicBezTo>
                <a:cubicBezTo>
                  <a:pt x="628" y="1010"/>
                  <a:pt x="628" y="1010"/>
                  <a:pt x="628" y="1010"/>
                </a:cubicBezTo>
                <a:cubicBezTo>
                  <a:pt x="633" y="1021"/>
                  <a:pt x="635" y="1035"/>
                  <a:pt x="636" y="1050"/>
                </a:cubicBezTo>
                <a:close/>
                <a:moveTo>
                  <a:pt x="624" y="946"/>
                </a:moveTo>
                <a:cubicBezTo>
                  <a:pt x="589" y="929"/>
                  <a:pt x="570" y="896"/>
                  <a:pt x="536" y="878"/>
                </a:cubicBezTo>
                <a:cubicBezTo>
                  <a:pt x="564" y="869"/>
                  <a:pt x="609" y="876"/>
                  <a:pt x="644" y="874"/>
                </a:cubicBezTo>
                <a:cubicBezTo>
                  <a:pt x="636" y="897"/>
                  <a:pt x="630" y="921"/>
                  <a:pt x="624" y="946"/>
                </a:cubicBezTo>
                <a:close/>
                <a:moveTo>
                  <a:pt x="648" y="862"/>
                </a:moveTo>
                <a:cubicBezTo>
                  <a:pt x="548" y="862"/>
                  <a:pt x="548" y="862"/>
                  <a:pt x="548" y="862"/>
                </a:cubicBezTo>
                <a:cubicBezTo>
                  <a:pt x="578" y="837"/>
                  <a:pt x="621" y="825"/>
                  <a:pt x="652" y="802"/>
                </a:cubicBezTo>
                <a:cubicBezTo>
                  <a:pt x="673" y="814"/>
                  <a:pt x="644" y="840"/>
                  <a:pt x="648" y="862"/>
                </a:cubicBezTo>
                <a:close/>
                <a:moveTo>
                  <a:pt x="540" y="854"/>
                </a:moveTo>
                <a:cubicBezTo>
                  <a:pt x="558" y="819"/>
                  <a:pt x="581" y="791"/>
                  <a:pt x="600" y="758"/>
                </a:cubicBezTo>
                <a:cubicBezTo>
                  <a:pt x="623" y="767"/>
                  <a:pt x="646" y="776"/>
                  <a:pt x="660" y="794"/>
                </a:cubicBezTo>
                <a:cubicBezTo>
                  <a:pt x="617" y="810"/>
                  <a:pt x="583" y="836"/>
                  <a:pt x="540" y="854"/>
                </a:cubicBezTo>
                <a:close/>
                <a:moveTo>
                  <a:pt x="668" y="782"/>
                </a:moveTo>
                <a:cubicBezTo>
                  <a:pt x="643" y="777"/>
                  <a:pt x="632" y="759"/>
                  <a:pt x="608" y="754"/>
                </a:cubicBezTo>
                <a:cubicBezTo>
                  <a:pt x="626" y="733"/>
                  <a:pt x="662" y="731"/>
                  <a:pt x="680" y="710"/>
                </a:cubicBezTo>
                <a:cubicBezTo>
                  <a:pt x="689" y="731"/>
                  <a:pt x="670" y="758"/>
                  <a:pt x="668" y="782"/>
                </a:cubicBezTo>
                <a:close/>
                <a:moveTo>
                  <a:pt x="620" y="738"/>
                </a:moveTo>
                <a:cubicBezTo>
                  <a:pt x="615" y="721"/>
                  <a:pt x="644" y="703"/>
                  <a:pt x="648" y="682"/>
                </a:cubicBezTo>
                <a:cubicBezTo>
                  <a:pt x="663" y="684"/>
                  <a:pt x="672" y="693"/>
                  <a:pt x="684" y="698"/>
                </a:cubicBezTo>
                <a:cubicBezTo>
                  <a:pt x="669" y="718"/>
                  <a:pt x="639" y="722"/>
                  <a:pt x="620" y="738"/>
                </a:cubicBezTo>
                <a:close/>
                <a:moveTo>
                  <a:pt x="692" y="694"/>
                </a:moveTo>
                <a:cubicBezTo>
                  <a:pt x="679" y="691"/>
                  <a:pt x="673" y="681"/>
                  <a:pt x="660" y="678"/>
                </a:cubicBezTo>
                <a:cubicBezTo>
                  <a:pt x="670" y="668"/>
                  <a:pt x="686" y="664"/>
                  <a:pt x="696" y="654"/>
                </a:cubicBezTo>
                <a:cubicBezTo>
                  <a:pt x="709" y="665"/>
                  <a:pt x="689" y="679"/>
                  <a:pt x="692" y="694"/>
                </a:cubicBezTo>
                <a:close/>
                <a:moveTo>
                  <a:pt x="668" y="666"/>
                </a:moveTo>
                <a:cubicBezTo>
                  <a:pt x="662" y="652"/>
                  <a:pt x="679" y="626"/>
                  <a:pt x="708" y="634"/>
                </a:cubicBezTo>
                <a:cubicBezTo>
                  <a:pt x="703" y="653"/>
                  <a:pt x="678" y="652"/>
                  <a:pt x="668" y="666"/>
                </a:cubicBezTo>
                <a:close/>
                <a:moveTo>
                  <a:pt x="708" y="630"/>
                </a:moveTo>
                <a:cubicBezTo>
                  <a:pt x="684" y="630"/>
                  <a:pt x="684" y="630"/>
                  <a:pt x="684" y="630"/>
                </a:cubicBezTo>
                <a:cubicBezTo>
                  <a:pt x="697" y="612"/>
                  <a:pt x="708" y="593"/>
                  <a:pt x="720" y="574"/>
                </a:cubicBezTo>
                <a:cubicBezTo>
                  <a:pt x="724" y="584"/>
                  <a:pt x="713" y="614"/>
                  <a:pt x="708" y="630"/>
                </a:cubicBezTo>
                <a:close/>
                <a:moveTo>
                  <a:pt x="416" y="406"/>
                </a:moveTo>
                <a:cubicBezTo>
                  <a:pt x="441" y="434"/>
                  <a:pt x="469" y="460"/>
                  <a:pt x="488" y="494"/>
                </a:cubicBezTo>
                <a:cubicBezTo>
                  <a:pt x="509" y="484"/>
                  <a:pt x="509" y="509"/>
                  <a:pt x="516" y="510"/>
                </a:cubicBezTo>
                <a:cubicBezTo>
                  <a:pt x="527" y="510"/>
                  <a:pt x="525" y="488"/>
                  <a:pt x="548" y="494"/>
                </a:cubicBezTo>
                <a:cubicBezTo>
                  <a:pt x="597" y="436"/>
                  <a:pt x="642" y="375"/>
                  <a:pt x="696" y="322"/>
                </a:cubicBezTo>
                <a:cubicBezTo>
                  <a:pt x="694" y="306"/>
                  <a:pt x="693" y="305"/>
                  <a:pt x="700" y="294"/>
                </a:cubicBezTo>
                <a:cubicBezTo>
                  <a:pt x="705" y="293"/>
                  <a:pt x="707" y="295"/>
                  <a:pt x="708" y="298"/>
                </a:cubicBezTo>
                <a:cubicBezTo>
                  <a:pt x="707" y="340"/>
                  <a:pt x="716" y="385"/>
                  <a:pt x="720" y="430"/>
                </a:cubicBezTo>
                <a:cubicBezTo>
                  <a:pt x="723" y="465"/>
                  <a:pt x="733" y="509"/>
                  <a:pt x="728" y="538"/>
                </a:cubicBezTo>
                <a:cubicBezTo>
                  <a:pt x="721" y="578"/>
                  <a:pt x="683" y="596"/>
                  <a:pt x="672" y="630"/>
                </a:cubicBezTo>
                <a:cubicBezTo>
                  <a:pt x="668" y="634"/>
                  <a:pt x="668" y="634"/>
                  <a:pt x="668" y="634"/>
                </a:cubicBezTo>
                <a:cubicBezTo>
                  <a:pt x="622" y="710"/>
                  <a:pt x="570" y="781"/>
                  <a:pt x="524" y="858"/>
                </a:cubicBezTo>
                <a:cubicBezTo>
                  <a:pt x="483" y="817"/>
                  <a:pt x="455" y="761"/>
                  <a:pt x="416" y="702"/>
                </a:cubicBezTo>
                <a:cubicBezTo>
                  <a:pt x="402" y="680"/>
                  <a:pt x="383" y="651"/>
                  <a:pt x="364" y="622"/>
                </a:cubicBezTo>
                <a:cubicBezTo>
                  <a:pt x="347" y="596"/>
                  <a:pt x="317" y="565"/>
                  <a:pt x="312" y="542"/>
                </a:cubicBezTo>
                <a:cubicBezTo>
                  <a:pt x="303" y="496"/>
                  <a:pt x="326" y="456"/>
                  <a:pt x="324" y="406"/>
                </a:cubicBezTo>
                <a:cubicBezTo>
                  <a:pt x="324" y="402"/>
                  <a:pt x="324" y="402"/>
                  <a:pt x="324" y="402"/>
                </a:cubicBezTo>
                <a:cubicBezTo>
                  <a:pt x="326" y="365"/>
                  <a:pt x="333" y="333"/>
                  <a:pt x="332" y="294"/>
                </a:cubicBezTo>
                <a:cubicBezTo>
                  <a:pt x="345" y="298"/>
                  <a:pt x="349" y="306"/>
                  <a:pt x="344" y="318"/>
                </a:cubicBezTo>
                <a:cubicBezTo>
                  <a:pt x="370" y="342"/>
                  <a:pt x="416" y="406"/>
                  <a:pt x="416" y="406"/>
                </a:cubicBezTo>
                <a:close/>
                <a:moveTo>
                  <a:pt x="740" y="518"/>
                </a:moveTo>
                <a:cubicBezTo>
                  <a:pt x="728" y="502"/>
                  <a:pt x="737" y="465"/>
                  <a:pt x="728" y="446"/>
                </a:cubicBezTo>
                <a:cubicBezTo>
                  <a:pt x="735" y="436"/>
                  <a:pt x="747" y="453"/>
                  <a:pt x="756" y="454"/>
                </a:cubicBezTo>
                <a:cubicBezTo>
                  <a:pt x="751" y="475"/>
                  <a:pt x="743" y="494"/>
                  <a:pt x="740" y="518"/>
                </a:cubicBezTo>
                <a:close/>
                <a:moveTo>
                  <a:pt x="724" y="382"/>
                </a:moveTo>
                <a:cubicBezTo>
                  <a:pt x="738" y="391"/>
                  <a:pt x="759" y="393"/>
                  <a:pt x="764" y="410"/>
                </a:cubicBezTo>
                <a:cubicBezTo>
                  <a:pt x="751" y="413"/>
                  <a:pt x="741" y="418"/>
                  <a:pt x="732" y="426"/>
                </a:cubicBezTo>
                <a:cubicBezTo>
                  <a:pt x="726" y="415"/>
                  <a:pt x="724" y="399"/>
                  <a:pt x="724" y="382"/>
                </a:cubicBezTo>
                <a:close/>
                <a:moveTo>
                  <a:pt x="760" y="446"/>
                </a:moveTo>
                <a:cubicBezTo>
                  <a:pt x="748" y="447"/>
                  <a:pt x="748" y="437"/>
                  <a:pt x="736" y="438"/>
                </a:cubicBezTo>
                <a:cubicBezTo>
                  <a:pt x="737" y="423"/>
                  <a:pt x="753" y="422"/>
                  <a:pt x="764" y="418"/>
                </a:cubicBezTo>
                <a:cubicBezTo>
                  <a:pt x="766" y="430"/>
                  <a:pt x="757" y="432"/>
                  <a:pt x="760" y="446"/>
                </a:cubicBezTo>
                <a:close/>
                <a:moveTo>
                  <a:pt x="772" y="398"/>
                </a:moveTo>
                <a:cubicBezTo>
                  <a:pt x="757" y="389"/>
                  <a:pt x="736" y="386"/>
                  <a:pt x="728" y="370"/>
                </a:cubicBezTo>
                <a:cubicBezTo>
                  <a:pt x="749" y="364"/>
                  <a:pt x="764" y="353"/>
                  <a:pt x="780" y="342"/>
                </a:cubicBezTo>
                <a:cubicBezTo>
                  <a:pt x="789" y="356"/>
                  <a:pt x="771" y="378"/>
                  <a:pt x="772" y="398"/>
                </a:cubicBezTo>
                <a:close/>
                <a:moveTo>
                  <a:pt x="720" y="362"/>
                </a:moveTo>
                <a:cubicBezTo>
                  <a:pt x="723" y="335"/>
                  <a:pt x="716" y="318"/>
                  <a:pt x="716" y="294"/>
                </a:cubicBezTo>
                <a:cubicBezTo>
                  <a:pt x="744" y="302"/>
                  <a:pt x="762" y="320"/>
                  <a:pt x="788" y="330"/>
                </a:cubicBezTo>
                <a:cubicBezTo>
                  <a:pt x="768" y="341"/>
                  <a:pt x="742" y="365"/>
                  <a:pt x="720" y="362"/>
                </a:cubicBezTo>
                <a:close/>
                <a:moveTo>
                  <a:pt x="792" y="322"/>
                </a:moveTo>
                <a:cubicBezTo>
                  <a:pt x="769" y="313"/>
                  <a:pt x="745" y="305"/>
                  <a:pt x="732" y="286"/>
                </a:cubicBezTo>
                <a:cubicBezTo>
                  <a:pt x="754" y="288"/>
                  <a:pt x="785" y="281"/>
                  <a:pt x="800" y="290"/>
                </a:cubicBezTo>
                <a:cubicBezTo>
                  <a:pt x="800" y="303"/>
                  <a:pt x="791" y="307"/>
                  <a:pt x="792" y="322"/>
                </a:cubicBezTo>
                <a:close/>
                <a:moveTo>
                  <a:pt x="804" y="274"/>
                </a:moveTo>
                <a:cubicBezTo>
                  <a:pt x="791" y="254"/>
                  <a:pt x="775" y="236"/>
                  <a:pt x="768" y="210"/>
                </a:cubicBezTo>
                <a:cubicBezTo>
                  <a:pt x="779" y="218"/>
                  <a:pt x="803" y="212"/>
                  <a:pt x="820" y="214"/>
                </a:cubicBezTo>
                <a:cubicBezTo>
                  <a:pt x="816" y="235"/>
                  <a:pt x="809" y="253"/>
                  <a:pt x="804" y="274"/>
                </a:cubicBezTo>
                <a:close/>
                <a:moveTo>
                  <a:pt x="816" y="274"/>
                </a:moveTo>
                <a:cubicBezTo>
                  <a:pt x="818" y="255"/>
                  <a:pt x="825" y="240"/>
                  <a:pt x="828" y="222"/>
                </a:cubicBezTo>
                <a:cubicBezTo>
                  <a:pt x="842" y="232"/>
                  <a:pt x="850" y="248"/>
                  <a:pt x="856" y="266"/>
                </a:cubicBezTo>
                <a:cubicBezTo>
                  <a:pt x="839" y="265"/>
                  <a:pt x="830" y="272"/>
                  <a:pt x="816" y="274"/>
                </a:cubicBezTo>
                <a:close/>
                <a:moveTo>
                  <a:pt x="836" y="218"/>
                </a:moveTo>
                <a:cubicBezTo>
                  <a:pt x="848" y="206"/>
                  <a:pt x="869" y="219"/>
                  <a:pt x="884" y="218"/>
                </a:cubicBezTo>
                <a:cubicBezTo>
                  <a:pt x="881" y="235"/>
                  <a:pt x="869" y="242"/>
                  <a:pt x="864" y="258"/>
                </a:cubicBezTo>
                <a:cubicBezTo>
                  <a:pt x="852" y="247"/>
                  <a:pt x="848" y="228"/>
                  <a:pt x="836" y="218"/>
                </a:cubicBezTo>
                <a:close/>
                <a:moveTo>
                  <a:pt x="872" y="258"/>
                </a:moveTo>
                <a:cubicBezTo>
                  <a:pt x="878" y="245"/>
                  <a:pt x="887" y="235"/>
                  <a:pt x="892" y="222"/>
                </a:cubicBezTo>
                <a:cubicBezTo>
                  <a:pt x="904" y="224"/>
                  <a:pt x="900" y="243"/>
                  <a:pt x="912" y="246"/>
                </a:cubicBezTo>
                <a:cubicBezTo>
                  <a:pt x="904" y="255"/>
                  <a:pt x="888" y="257"/>
                  <a:pt x="872" y="258"/>
                </a:cubicBezTo>
                <a:close/>
                <a:moveTo>
                  <a:pt x="904" y="226"/>
                </a:moveTo>
                <a:cubicBezTo>
                  <a:pt x="906" y="217"/>
                  <a:pt x="924" y="224"/>
                  <a:pt x="932" y="222"/>
                </a:cubicBezTo>
                <a:cubicBezTo>
                  <a:pt x="931" y="232"/>
                  <a:pt x="920" y="234"/>
                  <a:pt x="920" y="246"/>
                </a:cubicBezTo>
                <a:cubicBezTo>
                  <a:pt x="909" y="245"/>
                  <a:pt x="913" y="229"/>
                  <a:pt x="904" y="226"/>
                </a:cubicBezTo>
                <a:close/>
                <a:moveTo>
                  <a:pt x="928" y="246"/>
                </a:moveTo>
                <a:cubicBezTo>
                  <a:pt x="930" y="240"/>
                  <a:pt x="934" y="236"/>
                  <a:pt x="936" y="230"/>
                </a:cubicBezTo>
                <a:cubicBezTo>
                  <a:pt x="940" y="231"/>
                  <a:pt x="939" y="238"/>
                  <a:pt x="944" y="238"/>
                </a:cubicBezTo>
                <a:cubicBezTo>
                  <a:pt x="943" y="245"/>
                  <a:pt x="937" y="247"/>
                  <a:pt x="928" y="246"/>
                </a:cubicBezTo>
                <a:close/>
                <a:moveTo>
                  <a:pt x="944" y="230"/>
                </a:moveTo>
                <a:cubicBezTo>
                  <a:pt x="954" y="218"/>
                  <a:pt x="970" y="233"/>
                  <a:pt x="984" y="230"/>
                </a:cubicBezTo>
                <a:cubicBezTo>
                  <a:pt x="974" y="238"/>
                  <a:pt x="952" y="242"/>
                  <a:pt x="944" y="23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GB">
              <a:ea typeface="ＭＳ Ｐゴシック" charset="-128"/>
            </a:endParaRPr>
          </a:p>
        </p:txBody>
      </p:sp>
      <p:grpSp>
        <p:nvGrpSpPr>
          <p:cNvPr id="207990" name="Group 120"/>
          <p:cNvGrpSpPr>
            <a:grpSpLocks/>
          </p:cNvGrpSpPr>
          <p:nvPr/>
        </p:nvGrpSpPr>
        <p:grpSpPr bwMode="auto">
          <a:xfrm>
            <a:off x="4846638" y="2605088"/>
            <a:ext cx="1152525" cy="993775"/>
            <a:chOff x="3651" y="1122"/>
            <a:chExt cx="597" cy="514"/>
          </a:xfrm>
        </p:grpSpPr>
        <p:sp>
          <p:nvSpPr>
            <p:cNvPr id="207991" name="Freeform 121"/>
            <p:cNvSpPr>
              <a:spLocks/>
            </p:cNvSpPr>
            <p:nvPr/>
          </p:nvSpPr>
          <p:spPr bwMode="gray">
            <a:xfrm>
              <a:off x="3696" y="1128"/>
              <a:ext cx="363" cy="352"/>
            </a:xfrm>
            <a:custGeom>
              <a:avLst/>
              <a:gdLst>
                <a:gd name="T0" fmla="*/ 0 w 363"/>
                <a:gd name="T1" fmla="*/ 352 h 352"/>
                <a:gd name="T2" fmla="*/ 363 w 363"/>
                <a:gd name="T3" fmla="*/ 216 h 352"/>
                <a:gd name="T4" fmla="*/ 159 w 363"/>
                <a:gd name="T5" fmla="*/ 0 h 352"/>
                <a:gd name="T6" fmla="*/ 0 60000 65536"/>
                <a:gd name="T7" fmla="*/ 0 60000 65536"/>
                <a:gd name="T8" fmla="*/ 0 60000 65536"/>
                <a:gd name="T9" fmla="*/ 0 w 363"/>
                <a:gd name="T10" fmla="*/ 0 h 352"/>
                <a:gd name="T11" fmla="*/ 363 w 363"/>
                <a:gd name="T12" fmla="*/ 352 h 3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3" h="352">
                  <a:moveTo>
                    <a:pt x="0" y="352"/>
                  </a:moveTo>
                  <a:lnTo>
                    <a:pt x="363" y="216"/>
                  </a:lnTo>
                  <a:lnTo>
                    <a:pt x="159" y="0"/>
                  </a:lnTo>
                </a:path>
              </a:pathLst>
            </a:custGeom>
            <a:noFill/>
            <a:ln w="31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>
                <a:ea typeface="ＭＳ Ｐゴシック" charset="-128"/>
              </a:endParaRPr>
            </a:p>
          </p:txBody>
        </p:sp>
        <p:sp>
          <p:nvSpPr>
            <p:cNvPr id="207992" name="Freeform 122"/>
            <p:cNvSpPr>
              <a:spLocks/>
            </p:cNvSpPr>
            <p:nvPr/>
          </p:nvSpPr>
          <p:spPr bwMode="gray">
            <a:xfrm>
              <a:off x="3920" y="1122"/>
              <a:ext cx="295" cy="358"/>
            </a:xfrm>
            <a:custGeom>
              <a:avLst/>
              <a:gdLst>
                <a:gd name="T0" fmla="*/ 0 w 295"/>
                <a:gd name="T1" fmla="*/ 358 h 358"/>
                <a:gd name="T2" fmla="*/ 295 w 295"/>
                <a:gd name="T3" fmla="*/ 225 h 358"/>
                <a:gd name="T4" fmla="*/ 25 w 295"/>
                <a:gd name="T5" fmla="*/ 0 h 358"/>
                <a:gd name="T6" fmla="*/ 0 60000 65536"/>
                <a:gd name="T7" fmla="*/ 0 60000 65536"/>
                <a:gd name="T8" fmla="*/ 0 60000 65536"/>
                <a:gd name="T9" fmla="*/ 0 w 295"/>
                <a:gd name="T10" fmla="*/ 0 h 358"/>
                <a:gd name="T11" fmla="*/ 295 w 295"/>
                <a:gd name="T12" fmla="*/ 358 h 3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5" h="358">
                  <a:moveTo>
                    <a:pt x="0" y="358"/>
                  </a:moveTo>
                  <a:lnTo>
                    <a:pt x="295" y="225"/>
                  </a:lnTo>
                  <a:lnTo>
                    <a:pt x="25" y="0"/>
                  </a:lnTo>
                </a:path>
              </a:pathLst>
            </a:custGeom>
            <a:noFill/>
            <a:ln w="31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>
                <a:ea typeface="ＭＳ Ｐゴシック" charset="-128"/>
              </a:endParaRPr>
            </a:p>
          </p:txBody>
        </p:sp>
        <p:sp>
          <p:nvSpPr>
            <p:cNvPr id="207993" name="Freeform 123"/>
            <p:cNvSpPr>
              <a:spLocks/>
            </p:cNvSpPr>
            <p:nvPr/>
          </p:nvSpPr>
          <p:spPr bwMode="gray">
            <a:xfrm>
              <a:off x="3651" y="1173"/>
              <a:ext cx="366" cy="451"/>
            </a:xfrm>
            <a:custGeom>
              <a:avLst/>
              <a:gdLst>
                <a:gd name="T0" fmla="*/ 0 w 366"/>
                <a:gd name="T1" fmla="*/ 451 h 451"/>
                <a:gd name="T2" fmla="*/ 366 w 366"/>
                <a:gd name="T3" fmla="*/ 279 h 451"/>
                <a:gd name="T4" fmla="*/ 183 w 366"/>
                <a:gd name="T5" fmla="*/ 0 h 451"/>
                <a:gd name="T6" fmla="*/ 0 60000 65536"/>
                <a:gd name="T7" fmla="*/ 0 60000 65536"/>
                <a:gd name="T8" fmla="*/ 0 60000 65536"/>
                <a:gd name="T9" fmla="*/ 0 w 366"/>
                <a:gd name="T10" fmla="*/ 0 h 451"/>
                <a:gd name="T11" fmla="*/ 366 w 366"/>
                <a:gd name="T12" fmla="*/ 451 h 4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6" h="451">
                  <a:moveTo>
                    <a:pt x="0" y="451"/>
                  </a:moveTo>
                  <a:lnTo>
                    <a:pt x="366" y="279"/>
                  </a:lnTo>
                  <a:lnTo>
                    <a:pt x="183" y="0"/>
                  </a:lnTo>
                </a:path>
              </a:pathLst>
            </a:custGeom>
            <a:noFill/>
            <a:ln w="31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>
                <a:ea typeface="ＭＳ Ｐゴシック" charset="-128"/>
              </a:endParaRPr>
            </a:p>
          </p:txBody>
        </p:sp>
        <p:sp>
          <p:nvSpPr>
            <p:cNvPr id="207994" name="Freeform 124"/>
            <p:cNvSpPr>
              <a:spLocks/>
            </p:cNvSpPr>
            <p:nvPr/>
          </p:nvSpPr>
          <p:spPr bwMode="gray">
            <a:xfrm>
              <a:off x="3948" y="1188"/>
              <a:ext cx="300" cy="436"/>
            </a:xfrm>
            <a:custGeom>
              <a:avLst/>
              <a:gdLst>
                <a:gd name="T0" fmla="*/ 0 w 300"/>
                <a:gd name="T1" fmla="*/ 436 h 436"/>
                <a:gd name="T2" fmla="*/ 300 w 300"/>
                <a:gd name="T3" fmla="*/ 270 h 436"/>
                <a:gd name="T4" fmla="*/ 18 w 300"/>
                <a:gd name="T5" fmla="*/ 0 h 436"/>
                <a:gd name="T6" fmla="*/ 0 60000 65536"/>
                <a:gd name="T7" fmla="*/ 0 60000 65536"/>
                <a:gd name="T8" fmla="*/ 0 60000 65536"/>
                <a:gd name="T9" fmla="*/ 0 w 300"/>
                <a:gd name="T10" fmla="*/ 0 h 436"/>
                <a:gd name="T11" fmla="*/ 300 w 300"/>
                <a:gd name="T12" fmla="*/ 436 h 4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0" h="436">
                  <a:moveTo>
                    <a:pt x="0" y="436"/>
                  </a:moveTo>
                  <a:lnTo>
                    <a:pt x="300" y="270"/>
                  </a:lnTo>
                  <a:lnTo>
                    <a:pt x="18" y="0"/>
                  </a:lnTo>
                </a:path>
              </a:pathLst>
            </a:custGeom>
            <a:noFill/>
            <a:ln w="31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>
                <a:ea typeface="ＭＳ Ｐゴシック" charset="-128"/>
              </a:endParaRPr>
            </a:p>
          </p:txBody>
        </p:sp>
        <p:sp>
          <p:nvSpPr>
            <p:cNvPr id="207995" name="Freeform 125"/>
            <p:cNvSpPr>
              <a:spLocks/>
            </p:cNvSpPr>
            <p:nvPr/>
          </p:nvSpPr>
          <p:spPr bwMode="gray">
            <a:xfrm>
              <a:off x="3804" y="1185"/>
              <a:ext cx="327" cy="451"/>
            </a:xfrm>
            <a:custGeom>
              <a:avLst/>
              <a:gdLst>
                <a:gd name="T0" fmla="*/ 0 w 327"/>
                <a:gd name="T1" fmla="*/ 451 h 451"/>
                <a:gd name="T2" fmla="*/ 327 w 327"/>
                <a:gd name="T3" fmla="*/ 276 h 451"/>
                <a:gd name="T4" fmla="*/ 99 w 327"/>
                <a:gd name="T5" fmla="*/ 0 h 451"/>
                <a:gd name="T6" fmla="*/ 0 60000 65536"/>
                <a:gd name="T7" fmla="*/ 0 60000 65536"/>
                <a:gd name="T8" fmla="*/ 0 60000 65536"/>
                <a:gd name="T9" fmla="*/ 0 w 327"/>
                <a:gd name="T10" fmla="*/ 0 h 451"/>
                <a:gd name="T11" fmla="*/ 327 w 327"/>
                <a:gd name="T12" fmla="*/ 451 h 4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7" h="451">
                  <a:moveTo>
                    <a:pt x="0" y="451"/>
                  </a:moveTo>
                  <a:lnTo>
                    <a:pt x="327" y="276"/>
                  </a:lnTo>
                  <a:lnTo>
                    <a:pt x="99" y="0"/>
                  </a:lnTo>
                </a:path>
              </a:pathLst>
            </a:custGeom>
            <a:noFill/>
            <a:ln w="31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>
                <a:ea typeface="ＭＳ Ｐゴシック" charset="-128"/>
              </a:endParaRPr>
            </a:p>
          </p:txBody>
        </p:sp>
      </p:grpSp>
      <p:sp>
        <p:nvSpPr>
          <p:cNvPr id="207996" name="Oval 126"/>
          <p:cNvSpPr>
            <a:spLocks noChangeArrowheads="1"/>
          </p:cNvSpPr>
          <p:nvPr/>
        </p:nvSpPr>
        <p:spPr bwMode="auto">
          <a:xfrm rot="-348008">
            <a:off x="3132138" y="4146550"/>
            <a:ext cx="1512887" cy="1944688"/>
          </a:xfrm>
          <a:prstGeom prst="ellips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>
              <a:ea typeface="ＭＳ Ｐゴシック" charset="-128"/>
            </a:endParaRPr>
          </a:p>
        </p:txBody>
      </p:sp>
      <p:sp>
        <p:nvSpPr>
          <p:cNvPr id="207997" name="AutoShape 127"/>
          <p:cNvSpPr>
            <a:spLocks noChangeArrowheads="1"/>
          </p:cNvSpPr>
          <p:nvPr/>
        </p:nvSpPr>
        <p:spPr bwMode="auto">
          <a:xfrm>
            <a:off x="466725" y="5589588"/>
            <a:ext cx="1584325" cy="3238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1600" b="1">
                <a:solidFill>
                  <a:srgbClr val="666633"/>
                </a:solidFill>
                <a:latin typeface="Trebuchet MS" pitchFamily="34" charset="0"/>
                <a:ea typeface="ＭＳ Ｐゴシック" charset="-128"/>
              </a:rPr>
              <a:t>“Smart grids” </a:t>
            </a:r>
            <a:endParaRPr lang="en-GB" sz="1600">
              <a:solidFill>
                <a:srgbClr val="666633"/>
              </a:solidFill>
              <a:latin typeface="Trebuchet MS" pitchFamily="34" charset="0"/>
              <a:ea typeface="ＭＳ Ｐゴシック" charset="-128"/>
            </a:endParaRPr>
          </a:p>
        </p:txBody>
      </p:sp>
      <p:sp>
        <p:nvSpPr>
          <p:cNvPr id="207998" name="AutoShape 128"/>
          <p:cNvSpPr>
            <a:spLocks noChangeArrowheads="1"/>
          </p:cNvSpPr>
          <p:nvPr/>
        </p:nvSpPr>
        <p:spPr bwMode="auto">
          <a:xfrm rot="-1678577">
            <a:off x="5146675" y="4329113"/>
            <a:ext cx="504825" cy="1187450"/>
          </a:xfrm>
          <a:prstGeom prst="upDownArrow">
            <a:avLst>
              <a:gd name="adj1" fmla="val 50000"/>
              <a:gd name="adj2" fmla="val 47044"/>
            </a:avLst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>
              <a:ea typeface="ＭＳ Ｐゴシック" charset="-128"/>
            </a:endParaRPr>
          </a:p>
        </p:txBody>
      </p:sp>
      <p:sp>
        <p:nvSpPr>
          <p:cNvPr id="129" name="Oval 128"/>
          <p:cNvSpPr>
            <a:spLocks noChangeArrowheads="1"/>
          </p:cNvSpPr>
          <p:nvPr/>
        </p:nvSpPr>
        <p:spPr bwMode="auto">
          <a:xfrm>
            <a:off x="2819400" y="1828800"/>
            <a:ext cx="4038600" cy="4800600"/>
          </a:xfrm>
          <a:prstGeom prst="ellipse">
            <a:avLst/>
          </a:prstGeom>
          <a:noFill/>
          <a:ln w="31750">
            <a:solidFill>
              <a:srgbClr val="004480"/>
            </a:solidFill>
            <a:prstDash val="dash"/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28" name="Freeform 50"/>
          <p:cNvSpPr>
            <a:spLocks noChangeAspect="1" noEditPoints="1"/>
          </p:cNvSpPr>
          <p:nvPr/>
        </p:nvSpPr>
        <p:spPr bwMode="gray">
          <a:xfrm>
            <a:off x="6208713" y="5287963"/>
            <a:ext cx="2859087" cy="1112837"/>
          </a:xfrm>
          <a:custGeom>
            <a:avLst/>
            <a:gdLst>
              <a:gd name="T0" fmla="*/ 523 w 523"/>
              <a:gd name="T1" fmla="*/ 9 h 805"/>
              <a:gd name="T2" fmla="*/ 436 w 523"/>
              <a:gd name="T3" fmla="*/ 17 h 805"/>
              <a:gd name="T4" fmla="*/ 390 w 523"/>
              <a:gd name="T5" fmla="*/ 28 h 805"/>
              <a:gd name="T6" fmla="*/ 349 w 523"/>
              <a:gd name="T7" fmla="*/ 43 h 805"/>
              <a:gd name="T8" fmla="*/ 349 w 523"/>
              <a:gd name="T9" fmla="*/ 65 h 805"/>
              <a:gd name="T10" fmla="*/ 334 w 523"/>
              <a:gd name="T11" fmla="*/ 83 h 805"/>
              <a:gd name="T12" fmla="*/ 365 w 523"/>
              <a:gd name="T13" fmla="*/ 94 h 805"/>
              <a:gd name="T14" fmla="*/ 408 w 523"/>
              <a:gd name="T15" fmla="*/ 57 h 805"/>
              <a:gd name="T16" fmla="*/ 453 w 523"/>
              <a:gd name="T17" fmla="*/ 30 h 805"/>
              <a:gd name="T18" fmla="*/ 308 w 523"/>
              <a:gd name="T19" fmla="*/ 140 h 805"/>
              <a:gd name="T20" fmla="*/ 349 w 523"/>
              <a:gd name="T21" fmla="*/ 163 h 805"/>
              <a:gd name="T22" fmla="*/ 362 w 523"/>
              <a:gd name="T23" fmla="*/ 100 h 805"/>
              <a:gd name="T24" fmla="*/ 311 w 523"/>
              <a:gd name="T25" fmla="*/ 123 h 805"/>
              <a:gd name="T26" fmla="*/ 313 w 523"/>
              <a:gd name="T27" fmla="*/ 142 h 805"/>
              <a:gd name="T28" fmla="*/ 255 w 523"/>
              <a:gd name="T29" fmla="*/ 200 h 805"/>
              <a:gd name="T30" fmla="*/ 417 w 523"/>
              <a:gd name="T31" fmla="*/ 199 h 805"/>
              <a:gd name="T32" fmla="*/ 375 w 523"/>
              <a:gd name="T33" fmla="*/ 200 h 805"/>
              <a:gd name="T34" fmla="*/ 335 w 523"/>
              <a:gd name="T35" fmla="*/ 209 h 805"/>
              <a:gd name="T36" fmla="*/ 311 w 523"/>
              <a:gd name="T37" fmla="*/ 202 h 805"/>
              <a:gd name="T38" fmla="*/ 264 w 523"/>
              <a:gd name="T39" fmla="*/ 218 h 805"/>
              <a:gd name="T40" fmla="*/ 224 w 523"/>
              <a:gd name="T41" fmla="*/ 234 h 805"/>
              <a:gd name="T42" fmla="*/ 200 w 523"/>
              <a:gd name="T43" fmla="*/ 201 h 805"/>
              <a:gd name="T44" fmla="*/ 211 w 523"/>
              <a:gd name="T45" fmla="*/ 235 h 805"/>
              <a:gd name="T46" fmla="*/ 155 w 523"/>
              <a:gd name="T47" fmla="*/ 300 h 805"/>
              <a:gd name="T48" fmla="*/ 129 w 523"/>
              <a:gd name="T49" fmla="*/ 315 h 805"/>
              <a:gd name="T50" fmla="*/ 89 w 523"/>
              <a:gd name="T51" fmla="*/ 271 h 805"/>
              <a:gd name="T52" fmla="*/ 109 w 523"/>
              <a:gd name="T53" fmla="*/ 251 h 805"/>
              <a:gd name="T54" fmla="*/ 146 w 523"/>
              <a:gd name="T55" fmla="*/ 211 h 805"/>
              <a:gd name="T56" fmla="*/ 57 w 523"/>
              <a:gd name="T57" fmla="*/ 182 h 805"/>
              <a:gd name="T58" fmla="*/ 24 w 523"/>
              <a:gd name="T59" fmla="*/ 188 h 805"/>
              <a:gd name="T60" fmla="*/ 28 w 523"/>
              <a:gd name="T61" fmla="*/ 269 h 805"/>
              <a:gd name="T62" fmla="*/ 33 w 523"/>
              <a:gd name="T63" fmla="*/ 334 h 805"/>
              <a:gd name="T64" fmla="*/ 26 w 523"/>
              <a:gd name="T65" fmla="*/ 421 h 805"/>
              <a:gd name="T66" fmla="*/ 0 w 523"/>
              <a:gd name="T67" fmla="*/ 447 h 805"/>
              <a:gd name="T68" fmla="*/ 14 w 523"/>
              <a:gd name="T69" fmla="*/ 520 h 805"/>
              <a:gd name="T70" fmla="*/ 62 w 523"/>
              <a:gd name="T71" fmla="*/ 577 h 805"/>
              <a:gd name="T72" fmla="*/ 61 w 523"/>
              <a:gd name="T73" fmla="*/ 600 h 805"/>
              <a:gd name="T74" fmla="*/ 138 w 523"/>
              <a:gd name="T75" fmla="*/ 645 h 805"/>
              <a:gd name="T76" fmla="*/ 137 w 523"/>
              <a:gd name="T77" fmla="*/ 704 h 805"/>
              <a:gd name="T78" fmla="*/ 115 w 523"/>
              <a:gd name="T79" fmla="*/ 733 h 805"/>
              <a:gd name="T80" fmla="*/ 168 w 523"/>
              <a:gd name="T81" fmla="*/ 771 h 805"/>
              <a:gd name="T82" fmla="*/ 262 w 523"/>
              <a:gd name="T83" fmla="*/ 803 h 805"/>
              <a:gd name="T84" fmla="*/ 272 w 523"/>
              <a:gd name="T85" fmla="*/ 715 h 805"/>
              <a:gd name="T86" fmla="*/ 266 w 523"/>
              <a:gd name="T87" fmla="*/ 638 h 805"/>
              <a:gd name="T88" fmla="*/ 337 w 523"/>
              <a:gd name="T89" fmla="*/ 627 h 805"/>
              <a:gd name="T90" fmla="*/ 408 w 523"/>
              <a:gd name="T91" fmla="*/ 627 h 805"/>
              <a:gd name="T92" fmla="*/ 396 w 523"/>
              <a:gd name="T93" fmla="*/ 540 h 805"/>
              <a:gd name="T94" fmla="*/ 409 w 523"/>
              <a:gd name="T95" fmla="*/ 388 h 805"/>
              <a:gd name="T96" fmla="*/ 462 w 523"/>
              <a:gd name="T97" fmla="*/ 255 h 805"/>
              <a:gd name="T98" fmla="*/ 82 w 523"/>
              <a:gd name="T99" fmla="*/ 219 h 805"/>
              <a:gd name="T100" fmla="*/ 37 w 523"/>
              <a:gd name="T101" fmla="*/ 250 h 805"/>
              <a:gd name="T102" fmla="*/ 33 w 523"/>
              <a:gd name="T103" fmla="*/ 285 h 805"/>
              <a:gd name="T104" fmla="*/ 65 w 523"/>
              <a:gd name="T105" fmla="*/ 421 h 805"/>
              <a:gd name="T106" fmla="*/ 76 w 523"/>
              <a:gd name="T107" fmla="*/ 338 h 805"/>
              <a:gd name="T108" fmla="*/ 85 w 523"/>
              <a:gd name="T109" fmla="*/ 331 h 805"/>
              <a:gd name="T110" fmla="*/ 87 w 523"/>
              <a:gd name="T111" fmla="*/ 357 h 805"/>
              <a:gd name="T112" fmla="*/ 142 w 523"/>
              <a:gd name="T113" fmla="*/ 467 h 805"/>
              <a:gd name="T114" fmla="*/ 131 w 523"/>
              <a:gd name="T115" fmla="*/ 451 h 805"/>
              <a:gd name="T116" fmla="*/ 343 w 523"/>
              <a:gd name="T117" fmla="*/ 487 h 805"/>
              <a:gd name="T118" fmla="*/ 360 w 523"/>
              <a:gd name="T119" fmla="*/ 444 h 805"/>
              <a:gd name="T120" fmla="*/ 370 w 523"/>
              <a:gd name="T121" fmla="*/ 468 h 80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523"/>
              <a:gd name="T184" fmla="*/ 0 h 805"/>
              <a:gd name="T185" fmla="*/ 523 w 523"/>
              <a:gd name="T186" fmla="*/ 805 h 805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523" h="805">
                <a:moveTo>
                  <a:pt x="409" y="179"/>
                </a:moveTo>
                <a:cubicBezTo>
                  <a:pt x="410" y="174"/>
                  <a:pt x="410" y="174"/>
                  <a:pt x="410" y="174"/>
                </a:cubicBezTo>
                <a:cubicBezTo>
                  <a:pt x="396" y="167"/>
                  <a:pt x="396" y="167"/>
                  <a:pt x="396" y="167"/>
                </a:cubicBezTo>
                <a:cubicBezTo>
                  <a:pt x="390" y="169"/>
                  <a:pt x="390" y="169"/>
                  <a:pt x="390" y="169"/>
                </a:cubicBezTo>
                <a:cubicBezTo>
                  <a:pt x="393" y="174"/>
                  <a:pt x="393" y="174"/>
                  <a:pt x="393" y="174"/>
                </a:cubicBezTo>
                <a:cubicBezTo>
                  <a:pt x="405" y="179"/>
                  <a:pt x="405" y="179"/>
                  <a:pt x="405" y="179"/>
                </a:cubicBezTo>
                <a:lnTo>
                  <a:pt x="409" y="179"/>
                </a:lnTo>
                <a:close/>
                <a:moveTo>
                  <a:pt x="523" y="9"/>
                </a:moveTo>
                <a:cubicBezTo>
                  <a:pt x="521" y="3"/>
                  <a:pt x="521" y="3"/>
                  <a:pt x="521" y="3"/>
                </a:cubicBezTo>
                <a:cubicBezTo>
                  <a:pt x="505" y="0"/>
                  <a:pt x="505" y="0"/>
                  <a:pt x="505" y="0"/>
                </a:cubicBezTo>
                <a:cubicBezTo>
                  <a:pt x="494" y="3"/>
                  <a:pt x="494" y="3"/>
                  <a:pt x="494" y="3"/>
                </a:cubicBezTo>
                <a:cubicBezTo>
                  <a:pt x="484" y="4"/>
                  <a:pt x="484" y="4"/>
                  <a:pt x="484" y="4"/>
                </a:cubicBezTo>
                <a:cubicBezTo>
                  <a:pt x="482" y="10"/>
                  <a:pt x="482" y="10"/>
                  <a:pt x="482" y="10"/>
                </a:cubicBezTo>
                <a:cubicBezTo>
                  <a:pt x="451" y="16"/>
                  <a:pt x="451" y="16"/>
                  <a:pt x="451" y="16"/>
                </a:cubicBezTo>
                <a:cubicBezTo>
                  <a:pt x="437" y="19"/>
                  <a:pt x="437" y="19"/>
                  <a:pt x="437" y="19"/>
                </a:cubicBezTo>
                <a:cubicBezTo>
                  <a:pt x="436" y="17"/>
                  <a:pt x="436" y="17"/>
                  <a:pt x="436" y="17"/>
                </a:cubicBezTo>
                <a:cubicBezTo>
                  <a:pt x="422" y="17"/>
                  <a:pt x="422" y="17"/>
                  <a:pt x="422" y="17"/>
                </a:cubicBezTo>
                <a:cubicBezTo>
                  <a:pt x="418" y="20"/>
                  <a:pt x="418" y="20"/>
                  <a:pt x="418" y="20"/>
                </a:cubicBezTo>
                <a:cubicBezTo>
                  <a:pt x="424" y="23"/>
                  <a:pt x="424" y="23"/>
                  <a:pt x="424" y="23"/>
                </a:cubicBezTo>
                <a:cubicBezTo>
                  <a:pt x="416" y="24"/>
                  <a:pt x="416" y="24"/>
                  <a:pt x="416" y="24"/>
                </a:cubicBezTo>
                <a:cubicBezTo>
                  <a:pt x="416" y="21"/>
                  <a:pt x="416" y="21"/>
                  <a:pt x="416" y="21"/>
                </a:cubicBezTo>
                <a:cubicBezTo>
                  <a:pt x="408" y="22"/>
                  <a:pt x="408" y="22"/>
                  <a:pt x="408" y="22"/>
                </a:cubicBezTo>
                <a:cubicBezTo>
                  <a:pt x="401" y="26"/>
                  <a:pt x="401" y="26"/>
                  <a:pt x="401" y="26"/>
                </a:cubicBezTo>
                <a:cubicBezTo>
                  <a:pt x="390" y="28"/>
                  <a:pt x="390" y="28"/>
                  <a:pt x="390" y="28"/>
                </a:cubicBezTo>
                <a:cubicBezTo>
                  <a:pt x="390" y="31"/>
                  <a:pt x="390" y="31"/>
                  <a:pt x="390" y="31"/>
                </a:cubicBezTo>
                <a:cubicBezTo>
                  <a:pt x="385" y="31"/>
                  <a:pt x="385" y="31"/>
                  <a:pt x="385" y="31"/>
                </a:cubicBezTo>
                <a:cubicBezTo>
                  <a:pt x="381" y="38"/>
                  <a:pt x="381" y="38"/>
                  <a:pt x="381" y="38"/>
                </a:cubicBezTo>
                <a:cubicBezTo>
                  <a:pt x="370" y="38"/>
                  <a:pt x="370" y="38"/>
                  <a:pt x="370" y="38"/>
                </a:cubicBezTo>
                <a:cubicBezTo>
                  <a:pt x="370" y="40"/>
                  <a:pt x="370" y="40"/>
                  <a:pt x="370" y="40"/>
                </a:cubicBezTo>
                <a:cubicBezTo>
                  <a:pt x="362" y="43"/>
                  <a:pt x="362" y="43"/>
                  <a:pt x="362" y="43"/>
                </a:cubicBezTo>
                <a:cubicBezTo>
                  <a:pt x="355" y="42"/>
                  <a:pt x="355" y="42"/>
                  <a:pt x="355" y="42"/>
                </a:cubicBezTo>
                <a:cubicBezTo>
                  <a:pt x="349" y="43"/>
                  <a:pt x="349" y="43"/>
                  <a:pt x="349" y="43"/>
                </a:cubicBezTo>
                <a:cubicBezTo>
                  <a:pt x="353" y="45"/>
                  <a:pt x="353" y="45"/>
                  <a:pt x="353" y="45"/>
                </a:cubicBezTo>
                <a:cubicBezTo>
                  <a:pt x="354" y="51"/>
                  <a:pt x="354" y="51"/>
                  <a:pt x="354" y="51"/>
                </a:cubicBezTo>
                <a:cubicBezTo>
                  <a:pt x="361" y="53"/>
                  <a:pt x="361" y="53"/>
                  <a:pt x="361" y="53"/>
                </a:cubicBezTo>
                <a:cubicBezTo>
                  <a:pt x="357" y="55"/>
                  <a:pt x="357" y="55"/>
                  <a:pt x="357" y="55"/>
                </a:cubicBezTo>
                <a:cubicBezTo>
                  <a:pt x="354" y="57"/>
                  <a:pt x="354" y="57"/>
                  <a:pt x="354" y="57"/>
                </a:cubicBezTo>
                <a:cubicBezTo>
                  <a:pt x="359" y="60"/>
                  <a:pt x="359" y="60"/>
                  <a:pt x="359" y="60"/>
                </a:cubicBezTo>
                <a:cubicBezTo>
                  <a:pt x="351" y="61"/>
                  <a:pt x="351" y="61"/>
                  <a:pt x="351" y="61"/>
                </a:cubicBezTo>
                <a:cubicBezTo>
                  <a:pt x="349" y="65"/>
                  <a:pt x="349" y="65"/>
                  <a:pt x="349" y="65"/>
                </a:cubicBezTo>
                <a:cubicBezTo>
                  <a:pt x="355" y="70"/>
                  <a:pt x="355" y="70"/>
                  <a:pt x="355" y="70"/>
                </a:cubicBezTo>
                <a:cubicBezTo>
                  <a:pt x="355" y="70"/>
                  <a:pt x="353" y="72"/>
                  <a:pt x="350" y="71"/>
                </a:cubicBezTo>
                <a:cubicBezTo>
                  <a:pt x="347" y="70"/>
                  <a:pt x="343" y="69"/>
                  <a:pt x="343" y="69"/>
                </a:cubicBezTo>
                <a:cubicBezTo>
                  <a:pt x="339" y="71"/>
                  <a:pt x="339" y="71"/>
                  <a:pt x="339" y="71"/>
                </a:cubicBezTo>
                <a:cubicBezTo>
                  <a:pt x="337" y="76"/>
                  <a:pt x="337" y="76"/>
                  <a:pt x="337" y="76"/>
                </a:cubicBezTo>
                <a:cubicBezTo>
                  <a:pt x="329" y="76"/>
                  <a:pt x="329" y="76"/>
                  <a:pt x="329" y="76"/>
                </a:cubicBezTo>
                <a:cubicBezTo>
                  <a:pt x="326" y="79"/>
                  <a:pt x="326" y="79"/>
                  <a:pt x="326" y="79"/>
                </a:cubicBezTo>
                <a:cubicBezTo>
                  <a:pt x="334" y="83"/>
                  <a:pt x="334" y="83"/>
                  <a:pt x="334" y="83"/>
                </a:cubicBezTo>
                <a:cubicBezTo>
                  <a:pt x="348" y="80"/>
                  <a:pt x="348" y="80"/>
                  <a:pt x="348" y="80"/>
                </a:cubicBezTo>
                <a:cubicBezTo>
                  <a:pt x="349" y="82"/>
                  <a:pt x="349" y="82"/>
                  <a:pt x="349" y="82"/>
                </a:cubicBezTo>
                <a:cubicBezTo>
                  <a:pt x="342" y="84"/>
                  <a:pt x="342" y="84"/>
                  <a:pt x="342" y="84"/>
                </a:cubicBezTo>
                <a:cubicBezTo>
                  <a:pt x="337" y="87"/>
                  <a:pt x="337" y="87"/>
                  <a:pt x="337" y="87"/>
                </a:cubicBezTo>
                <a:cubicBezTo>
                  <a:pt x="338" y="91"/>
                  <a:pt x="338" y="91"/>
                  <a:pt x="338" y="91"/>
                </a:cubicBezTo>
                <a:cubicBezTo>
                  <a:pt x="353" y="90"/>
                  <a:pt x="353" y="90"/>
                  <a:pt x="353" y="90"/>
                </a:cubicBezTo>
                <a:cubicBezTo>
                  <a:pt x="355" y="92"/>
                  <a:pt x="355" y="92"/>
                  <a:pt x="355" y="92"/>
                </a:cubicBezTo>
                <a:cubicBezTo>
                  <a:pt x="365" y="94"/>
                  <a:pt x="365" y="94"/>
                  <a:pt x="365" y="94"/>
                </a:cubicBezTo>
                <a:cubicBezTo>
                  <a:pt x="378" y="80"/>
                  <a:pt x="378" y="80"/>
                  <a:pt x="378" y="80"/>
                </a:cubicBezTo>
                <a:cubicBezTo>
                  <a:pt x="379" y="71"/>
                  <a:pt x="379" y="71"/>
                  <a:pt x="379" y="71"/>
                </a:cubicBezTo>
                <a:cubicBezTo>
                  <a:pt x="384" y="71"/>
                  <a:pt x="384" y="71"/>
                  <a:pt x="384" y="71"/>
                </a:cubicBezTo>
                <a:cubicBezTo>
                  <a:pt x="389" y="67"/>
                  <a:pt x="389" y="67"/>
                  <a:pt x="389" y="67"/>
                </a:cubicBezTo>
                <a:cubicBezTo>
                  <a:pt x="389" y="61"/>
                  <a:pt x="389" y="61"/>
                  <a:pt x="389" y="61"/>
                </a:cubicBezTo>
                <a:cubicBezTo>
                  <a:pt x="394" y="61"/>
                  <a:pt x="394" y="61"/>
                  <a:pt x="394" y="61"/>
                </a:cubicBezTo>
                <a:cubicBezTo>
                  <a:pt x="396" y="57"/>
                  <a:pt x="396" y="57"/>
                  <a:pt x="396" y="57"/>
                </a:cubicBezTo>
                <a:cubicBezTo>
                  <a:pt x="408" y="57"/>
                  <a:pt x="408" y="57"/>
                  <a:pt x="408" y="57"/>
                </a:cubicBezTo>
                <a:cubicBezTo>
                  <a:pt x="408" y="52"/>
                  <a:pt x="408" y="52"/>
                  <a:pt x="408" y="52"/>
                </a:cubicBezTo>
                <a:cubicBezTo>
                  <a:pt x="414" y="51"/>
                  <a:pt x="414" y="51"/>
                  <a:pt x="414" y="51"/>
                </a:cubicBezTo>
                <a:cubicBezTo>
                  <a:pt x="414" y="46"/>
                  <a:pt x="414" y="46"/>
                  <a:pt x="414" y="46"/>
                </a:cubicBezTo>
                <a:cubicBezTo>
                  <a:pt x="429" y="41"/>
                  <a:pt x="429" y="41"/>
                  <a:pt x="429" y="41"/>
                </a:cubicBezTo>
                <a:cubicBezTo>
                  <a:pt x="435" y="37"/>
                  <a:pt x="435" y="37"/>
                  <a:pt x="435" y="37"/>
                </a:cubicBezTo>
                <a:cubicBezTo>
                  <a:pt x="441" y="35"/>
                  <a:pt x="441" y="35"/>
                  <a:pt x="441" y="35"/>
                </a:cubicBezTo>
                <a:cubicBezTo>
                  <a:pt x="452" y="33"/>
                  <a:pt x="452" y="33"/>
                  <a:pt x="452" y="33"/>
                </a:cubicBezTo>
                <a:cubicBezTo>
                  <a:pt x="453" y="30"/>
                  <a:pt x="453" y="30"/>
                  <a:pt x="453" y="30"/>
                </a:cubicBezTo>
                <a:cubicBezTo>
                  <a:pt x="467" y="28"/>
                  <a:pt x="467" y="28"/>
                  <a:pt x="467" y="28"/>
                </a:cubicBezTo>
                <a:cubicBezTo>
                  <a:pt x="472" y="26"/>
                  <a:pt x="472" y="26"/>
                  <a:pt x="472" y="26"/>
                </a:cubicBezTo>
                <a:cubicBezTo>
                  <a:pt x="489" y="24"/>
                  <a:pt x="489" y="24"/>
                  <a:pt x="489" y="24"/>
                </a:cubicBezTo>
                <a:cubicBezTo>
                  <a:pt x="506" y="19"/>
                  <a:pt x="506" y="19"/>
                  <a:pt x="506" y="19"/>
                </a:cubicBezTo>
                <a:cubicBezTo>
                  <a:pt x="518" y="17"/>
                  <a:pt x="518" y="17"/>
                  <a:pt x="518" y="17"/>
                </a:cubicBezTo>
                <a:cubicBezTo>
                  <a:pt x="517" y="13"/>
                  <a:pt x="517" y="13"/>
                  <a:pt x="517" y="13"/>
                </a:cubicBezTo>
                <a:lnTo>
                  <a:pt x="523" y="9"/>
                </a:lnTo>
                <a:close/>
                <a:moveTo>
                  <a:pt x="308" y="140"/>
                </a:moveTo>
                <a:cubicBezTo>
                  <a:pt x="313" y="136"/>
                  <a:pt x="313" y="136"/>
                  <a:pt x="313" y="136"/>
                </a:cubicBezTo>
                <a:cubicBezTo>
                  <a:pt x="314" y="140"/>
                  <a:pt x="314" y="140"/>
                  <a:pt x="314" y="140"/>
                </a:cubicBezTo>
                <a:cubicBezTo>
                  <a:pt x="323" y="142"/>
                  <a:pt x="323" y="142"/>
                  <a:pt x="323" y="142"/>
                </a:cubicBezTo>
                <a:cubicBezTo>
                  <a:pt x="331" y="144"/>
                  <a:pt x="331" y="144"/>
                  <a:pt x="331" y="144"/>
                </a:cubicBezTo>
                <a:cubicBezTo>
                  <a:pt x="326" y="151"/>
                  <a:pt x="326" y="151"/>
                  <a:pt x="326" y="151"/>
                </a:cubicBezTo>
                <a:cubicBezTo>
                  <a:pt x="327" y="157"/>
                  <a:pt x="327" y="157"/>
                  <a:pt x="327" y="157"/>
                </a:cubicBezTo>
                <a:cubicBezTo>
                  <a:pt x="337" y="158"/>
                  <a:pt x="337" y="158"/>
                  <a:pt x="337" y="158"/>
                </a:cubicBezTo>
                <a:cubicBezTo>
                  <a:pt x="349" y="163"/>
                  <a:pt x="349" y="163"/>
                  <a:pt x="349" y="163"/>
                </a:cubicBezTo>
                <a:cubicBezTo>
                  <a:pt x="363" y="160"/>
                  <a:pt x="363" y="160"/>
                  <a:pt x="363" y="160"/>
                </a:cubicBezTo>
                <a:cubicBezTo>
                  <a:pt x="372" y="159"/>
                  <a:pt x="372" y="159"/>
                  <a:pt x="372" y="159"/>
                </a:cubicBezTo>
                <a:cubicBezTo>
                  <a:pt x="374" y="154"/>
                  <a:pt x="374" y="154"/>
                  <a:pt x="374" y="154"/>
                </a:cubicBezTo>
                <a:cubicBezTo>
                  <a:pt x="352" y="140"/>
                  <a:pt x="352" y="140"/>
                  <a:pt x="352" y="140"/>
                </a:cubicBezTo>
                <a:cubicBezTo>
                  <a:pt x="348" y="132"/>
                  <a:pt x="348" y="132"/>
                  <a:pt x="348" y="132"/>
                </a:cubicBezTo>
                <a:cubicBezTo>
                  <a:pt x="349" y="112"/>
                  <a:pt x="349" y="112"/>
                  <a:pt x="349" y="112"/>
                </a:cubicBezTo>
                <a:cubicBezTo>
                  <a:pt x="356" y="111"/>
                  <a:pt x="356" y="111"/>
                  <a:pt x="356" y="111"/>
                </a:cubicBezTo>
                <a:cubicBezTo>
                  <a:pt x="362" y="100"/>
                  <a:pt x="362" y="100"/>
                  <a:pt x="362" y="100"/>
                </a:cubicBezTo>
                <a:cubicBezTo>
                  <a:pt x="351" y="94"/>
                  <a:pt x="351" y="94"/>
                  <a:pt x="351" y="94"/>
                </a:cubicBezTo>
                <a:cubicBezTo>
                  <a:pt x="325" y="95"/>
                  <a:pt x="325" y="95"/>
                  <a:pt x="325" y="95"/>
                </a:cubicBezTo>
                <a:cubicBezTo>
                  <a:pt x="320" y="103"/>
                  <a:pt x="320" y="103"/>
                  <a:pt x="320" y="103"/>
                </a:cubicBezTo>
                <a:cubicBezTo>
                  <a:pt x="316" y="104"/>
                  <a:pt x="316" y="104"/>
                  <a:pt x="316" y="104"/>
                </a:cubicBezTo>
                <a:cubicBezTo>
                  <a:pt x="312" y="108"/>
                  <a:pt x="312" y="108"/>
                  <a:pt x="312" y="108"/>
                </a:cubicBezTo>
                <a:cubicBezTo>
                  <a:pt x="317" y="112"/>
                  <a:pt x="317" y="112"/>
                  <a:pt x="317" y="112"/>
                </a:cubicBezTo>
                <a:cubicBezTo>
                  <a:pt x="316" y="119"/>
                  <a:pt x="316" y="119"/>
                  <a:pt x="316" y="119"/>
                </a:cubicBezTo>
                <a:cubicBezTo>
                  <a:pt x="311" y="123"/>
                  <a:pt x="311" y="123"/>
                  <a:pt x="311" y="123"/>
                </a:cubicBezTo>
                <a:cubicBezTo>
                  <a:pt x="303" y="124"/>
                  <a:pt x="303" y="124"/>
                  <a:pt x="303" y="124"/>
                </a:cubicBezTo>
                <a:cubicBezTo>
                  <a:pt x="300" y="134"/>
                  <a:pt x="300" y="134"/>
                  <a:pt x="300" y="134"/>
                </a:cubicBezTo>
                <a:cubicBezTo>
                  <a:pt x="302" y="138"/>
                  <a:pt x="302" y="138"/>
                  <a:pt x="302" y="138"/>
                </a:cubicBezTo>
                <a:lnTo>
                  <a:pt x="308" y="140"/>
                </a:lnTo>
                <a:close/>
                <a:moveTo>
                  <a:pt x="308" y="143"/>
                </a:moveTo>
                <a:cubicBezTo>
                  <a:pt x="321" y="150"/>
                  <a:pt x="321" y="150"/>
                  <a:pt x="321" y="150"/>
                </a:cubicBezTo>
                <a:cubicBezTo>
                  <a:pt x="322" y="147"/>
                  <a:pt x="322" y="147"/>
                  <a:pt x="322" y="147"/>
                </a:cubicBezTo>
                <a:cubicBezTo>
                  <a:pt x="313" y="142"/>
                  <a:pt x="313" y="142"/>
                  <a:pt x="313" y="142"/>
                </a:cubicBezTo>
                <a:lnTo>
                  <a:pt x="308" y="143"/>
                </a:lnTo>
                <a:close/>
                <a:moveTo>
                  <a:pt x="282" y="198"/>
                </a:moveTo>
                <a:cubicBezTo>
                  <a:pt x="283" y="192"/>
                  <a:pt x="283" y="192"/>
                  <a:pt x="283" y="192"/>
                </a:cubicBezTo>
                <a:cubicBezTo>
                  <a:pt x="275" y="190"/>
                  <a:pt x="275" y="190"/>
                  <a:pt x="275" y="190"/>
                </a:cubicBezTo>
                <a:cubicBezTo>
                  <a:pt x="270" y="185"/>
                  <a:pt x="270" y="185"/>
                  <a:pt x="270" y="185"/>
                </a:cubicBezTo>
                <a:cubicBezTo>
                  <a:pt x="259" y="186"/>
                  <a:pt x="259" y="186"/>
                  <a:pt x="259" y="186"/>
                </a:cubicBezTo>
                <a:cubicBezTo>
                  <a:pt x="256" y="195"/>
                  <a:pt x="256" y="195"/>
                  <a:pt x="256" y="195"/>
                </a:cubicBezTo>
                <a:cubicBezTo>
                  <a:pt x="255" y="200"/>
                  <a:pt x="255" y="200"/>
                  <a:pt x="255" y="200"/>
                </a:cubicBezTo>
                <a:cubicBezTo>
                  <a:pt x="271" y="202"/>
                  <a:pt x="271" y="202"/>
                  <a:pt x="271" y="202"/>
                </a:cubicBezTo>
                <a:lnTo>
                  <a:pt x="282" y="198"/>
                </a:lnTo>
                <a:close/>
                <a:moveTo>
                  <a:pt x="464" y="201"/>
                </a:moveTo>
                <a:cubicBezTo>
                  <a:pt x="456" y="182"/>
                  <a:pt x="456" y="182"/>
                  <a:pt x="456" y="182"/>
                </a:cubicBezTo>
                <a:cubicBezTo>
                  <a:pt x="421" y="178"/>
                  <a:pt x="421" y="178"/>
                  <a:pt x="421" y="178"/>
                </a:cubicBezTo>
                <a:cubicBezTo>
                  <a:pt x="412" y="184"/>
                  <a:pt x="412" y="184"/>
                  <a:pt x="412" y="184"/>
                </a:cubicBezTo>
                <a:cubicBezTo>
                  <a:pt x="417" y="189"/>
                  <a:pt x="417" y="189"/>
                  <a:pt x="417" y="189"/>
                </a:cubicBezTo>
                <a:cubicBezTo>
                  <a:pt x="417" y="199"/>
                  <a:pt x="417" y="199"/>
                  <a:pt x="417" y="199"/>
                </a:cubicBezTo>
                <a:cubicBezTo>
                  <a:pt x="406" y="201"/>
                  <a:pt x="406" y="201"/>
                  <a:pt x="406" y="201"/>
                </a:cubicBezTo>
                <a:cubicBezTo>
                  <a:pt x="407" y="205"/>
                  <a:pt x="407" y="205"/>
                  <a:pt x="407" y="205"/>
                </a:cubicBezTo>
                <a:cubicBezTo>
                  <a:pt x="401" y="207"/>
                  <a:pt x="401" y="207"/>
                  <a:pt x="401" y="207"/>
                </a:cubicBezTo>
                <a:cubicBezTo>
                  <a:pt x="396" y="204"/>
                  <a:pt x="396" y="204"/>
                  <a:pt x="396" y="204"/>
                </a:cubicBezTo>
                <a:cubicBezTo>
                  <a:pt x="397" y="198"/>
                  <a:pt x="397" y="198"/>
                  <a:pt x="397" y="198"/>
                </a:cubicBezTo>
                <a:cubicBezTo>
                  <a:pt x="390" y="195"/>
                  <a:pt x="390" y="195"/>
                  <a:pt x="390" y="195"/>
                </a:cubicBezTo>
                <a:cubicBezTo>
                  <a:pt x="382" y="200"/>
                  <a:pt x="382" y="200"/>
                  <a:pt x="382" y="200"/>
                </a:cubicBezTo>
                <a:cubicBezTo>
                  <a:pt x="375" y="200"/>
                  <a:pt x="375" y="200"/>
                  <a:pt x="375" y="200"/>
                </a:cubicBezTo>
                <a:cubicBezTo>
                  <a:pt x="368" y="204"/>
                  <a:pt x="368" y="204"/>
                  <a:pt x="368" y="204"/>
                </a:cubicBezTo>
                <a:cubicBezTo>
                  <a:pt x="358" y="204"/>
                  <a:pt x="358" y="204"/>
                  <a:pt x="358" y="204"/>
                </a:cubicBezTo>
                <a:cubicBezTo>
                  <a:pt x="357" y="203"/>
                  <a:pt x="357" y="203"/>
                  <a:pt x="357" y="203"/>
                </a:cubicBezTo>
                <a:cubicBezTo>
                  <a:pt x="350" y="203"/>
                  <a:pt x="350" y="203"/>
                  <a:pt x="350" y="203"/>
                </a:cubicBezTo>
                <a:cubicBezTo>
                  <a:pt x="344" y="207"/>
                  <a:pt x="344" y="207"/>
                  <a:pt x="344" y="207"/>
                </a:cubicBezTo>
                <a:cubicBezTo>
                  <a:pt x="345" y="211"/>
                  <a:pt x="345" y="211"/>
                  <a:pt x="345" y="211"/>
                </a:cubicBezTo>
                <a:cubicBezTo>
                  <a:pt x="337" y="211"/>
                  <a:pt x="337" y="211"/>
                  <a:pt x="337" y="211"/>
                </a:cubicBezTo>
                <a:cubicBezTo>
                  <a:pt x="335" y="209"/>
                  <a:pt x="335" y="209"/>
                  <a:pt x="335" y="209"/>
                </a:cubicBezTo>
                <a:cubicBezTo>
                  <a:pt x="328" y="212"/>
                  <a:pt x="328" y="212"/>
                  <a:pt x="328" y="212"/>
                </a:cubicBezTo>
                <a:cubicBezTo>
                  <a:pt x="324" y="209"/>
                  <a:pt x="324" y="209"/>
                  <a:pt x="324" y="209"/>
                </a:cubicBezTo>
                <a:cubicBezTo>
                  <a:pt x="331" y="204"/>
                  <a:pt x="331" y="204"/>
                  <a:pt x="331" y="204"/>
                </a:cubicBezTo>
                <a:cubicBezTo>
                  <a:pt x="328" y="200"/>
                  <a:pt x="328" y="200"/>
                  <a:pt x="328" y="200"/>
                </a:cubicBezTo>
                <a:cubicBezTo>
                  <a:pt x="333" y="196"/>
                  <a:pt x="333" y="196"/>
                  <a:pt x="333" y="196"/>
                </a:cubicBezTo>
                <a:cubicBezTo>
                  <a:pt x="324" y="197"/>
                  <a:pt x="324" y="197"/>
                  <a:pt x="324" y="197"/>
                </a:cubicBezTo>
                <a:cubicBezTo>
                  <a:pt x="317" y="201"/>
                  <a:pt x="317" y="201"/>
                  <a:pt x="317" y="201"/>
                </a:cubicBezTo>
                <a:cubicBezTo>
                  <a:pt x="311" y="202"/>
                  <a:pt x="311" y="202"/>
                  <a:pt x="311" y="202"/>
                </a:cubicBezTo>
                <a:cubicBezTo>
                  <a:pt x="312" y="206"/>
                  <a:pt x="312" y="206"/>
                  <a:pt x="312" y="206"/>
                </a:cubicBezTo>
                <a:cubicBezTo>
                  <a:pt x="307" y="208"/>
                  <a:pt x="307" y="208"/>
                  <a:pt x="307" y="208"/>
                </a:cubicBezTo>
                <a:cubicBezTo>
                  <a:pt x="306" y="205"/>
                  <a:pt x="306" y="205"/>
                  <a:pt x="306" y="205"/>
                </a:cubicBezTo>
                <a:cubicBezTo>
                  <a:pt x="301" y="204"/>
                  <a:pt x="301" y="204"/>
                  <a:pt x="301" y="204"/>
                </a:cubicBezTo>
                <a:cubicBezTo>
                  <a:pt x="289" y="207"/>
                  <a:pt x="289" y="207"/>
                  <a:pt x="289" y="207"/>
                </a:cubicBezTo>
                <a:cubicBezTo>
                  <a:pt x="282" y="213"/>
                  <a:pt x="282" y="213"/>
                  <a:pt x="282" y="213"/>
                </a:cubicBezTo>
                <a:cubicBezTo>
                  <a:pt x="274" y="218"/>
                  <a:pt x="274" y="218"/>
                  <a:pt x="274" y="218"/>
                </a:cubicBezTo>
                <a:cubicBezTo>
                  <a:pt x="264" y="218"/>
                  <a:pt x="264" y="218"/>
                  <a:pt x="264" y="218"/>
                </a:cubicBezTo>
                <a:cubicBezTo>
                  <a:pt x="264" y="223"/>
                  <a:pt x="264" y="223"/>
                  <a:pt x="264" y="223"/>
                </a:cubicBezTo>
                <a:cubicBezTo>
                  <a:pt x="260" y="223"/>
                  <a:pt x="260" y="223"/>
                  <a:pt x="260" y="223"/>
                </a:cubicBezTo>
                <a:cubicBezTo>
                  <a:pt x="255" y="220"/>
                  <a:pt x="255" y="220"/>
                  <a:pt x="255" y="220"/>
                </a:cubicBezTo>
                <a:cubicBezTo>
                  <a:pt x="251" y="221"/>
                  <a:pt x="251" y="221"/>
                  <a:pt x="251" y="221"/>
                </a:cubicBezTo>
                <a:cubicBezTo>
                  <a:pt x="252" y="227"/>
                  <a:pt x="252" y="227"/>
                  <a:pt x="252" y="227"/>
                </a:cubicBezTo>
                <a:cubicBezTo>
                  <a:pt x="251" y="234"/>
                  <a:pt x="251" y="234"/>
                  <a:pt x="251" y="234"/>
                </a:cubicBezTo>
                <a:cubicBezTo>
                  <a:pt x="239" y="238"/>
                  <a:pt x="239" y="238"/>
                  <a:pt x="239" y="238"/>
                </a:cubicBezTo>
                <a:cubicBezTo>
                  <a:pt x="224" y="234"/>
                  <a:pt x="224" y="234"/>
                  <a:pt x="224" y="234"/>
                </a:cubicBezTo>
                <a:cubicBezTo>
                  <a:pt x="223" y="230"/>
                  <a:pt x="223" y="230"/>
                  <a:pt x="223" y="230"/>
                </a:cubicBezTo>
                <a:cubicBezTo>
                  <a:pt x="216" y="226"/>
                  <a:pt x="216" y="226"/>
                  <a:pt x="216" y="226"/>
                </a:cubicBezTo>
                <a:cubicBezTo>
                  <a:pt x="221" y="223"/>
                  <a:pt x="221" y="223"/>
                  <a:pt x="221" y="223"/>
                </a:cubicBezTo>
                <a:cubicBezTo>
                  <a:pt x="222" y="220"/>
                  <a:pt x="222" y="220"/>
                  <a:pt x="222" y="220"/>
                </a:cubicBezTo>
                <a:cubicBezTo>
                  <a:pt x="239" y="217"/>
                  <a:pt x="239" y="217"/>
                  <a:pt x="239" y="217"/>
                </a:cubicBezTo>
                <a:cubicBezTo>
                  <a:pt x="231" y="208"/>
                  <a:pt x="231" y="208"/>
                  <a:pt x="231" y="208"/>
                </a:cubicBezTo>
                <a:cubicBezTo>
                  <a:pt x="216" y="203"/>
                  <a:pt x="216" y="203"/>
                  <a:pt x="216" y="203"/>
                </a:cubicBezTo>
                <a:cubicBezTo>
                  <a:pt x="200" y="201"/>
                  <a:pt x="200" y="201"/>
                  <a:pt x="200" y="201"/>
                </a:cubicBezTo>
                <a:cubicBezTo>
                  <a:pt x="194" y="202"/>
                  <a:pt x="194" y="202"/>
                  <a:pt x="194" y="202"/>
                </a:cubicBezTo>
                <a:cubicBezTo>
                  <a:pt x="194" y="205"/>
                  <a:pt x="194" y="205"/>
                  <a:pt x="194" y="205"/>
                </a:cubicBezTo>
                <a:cubicBezTo>
                  <a:pt x="202" y="209"/>
                  <a:pt x="202" y="209"/>
                  <a:pt x="202" y="209"/>
                </a:cubicBezTo>
                <a:cubicBezTo>
                  <a:pt x="206" y="213"/>
                  <a:pt x="206" y="213"/>
                  <a:pt x="206" y="213"/>
                </a:cubicBezTo>
                <a:cubicBezTo>
                  <a:pt x="206" y="223"/>
                  <a:pt x="206" y="223"/>
                  <a:pt x="206" y="223"/>
                </a:cubicBezTo>
                <a:cubicBezTo>
                  <a:pt x="202" y="226"/>
                  <a:pt x="202" y="226"/>
                  <a:pt x="202" y="226"/>
                </a:cubicBezTo>
                <a:cubicBezTo>
                  <a:pt x="202" y="230"/>
                  <a:pt x="202" y="230"/>
                  <a:pt x="202" y="230"/>
                </a:cubicBezTo>
                <a:cubicBezTo>
                  <a:pt x="211" y="235"/>
                  <a:pt x="211" y="235"/>
                  <a:pt x="211" y="235"/>
                </a:cubicBezTo>
                <a:cubicBezTo>
                  <a:pt x="204" y="255"/>
                  <a:pt x="204" y="255"/>
                  <a:pt x="204" y="255"/>
                </a:cubicBezTo>
                <a:cubicBezTo>
                  <a:pt x="189" y="245"/>
                  <a:pt x="189" y="245"/>
                  <a:pt x="189" y="245"/>
                </a:cubicBezTo>
                <a:cubicBezTo>
                  <a:pt x="176" y="244"/>
                  <a:pt x="176" y="244"/>
                  <a:pt x="176" y="244"/>
                </a:cubicBezTo>
                <a:cubicBezTo>
                  <a:pt x="176" y="253"/>
                  <a:pt x="176" y="253"/>
                  <a:pt x="176" y="253"/>
                </a:cubicBezTo>
                <a:cubicBezTo>
                  <a:pt x="165" y="260"/>
                  <a:pt x="165" y="260"/>
                  <a:pt x="165" y="260"/>
                </a:cubicBezTo>
                <a:cubicBezTo>
                  <a:pt x="149" y="273"/>
                  <a:pt x="149" y="273"/>
                  <a:pt x="149" y="273"/>
                </a:cubicBezTo>
                <a:cubicBezTo>
                  <a:pt x="158" y="293"/>
                  <a:pt x="158" y="293"/>
                  <a:pt x="158" y="293"/>
                </a:cubicBezTo>
                <a:cubicBezTo>
                  <a:pt x="155" y="300"/>
                  <a:pt x="155" y="300"/>
                  <a:pt x="155" y="300"/>
                </a:cubicBezTo>
                <a:cubicBezTo>
                  <a:pt x="141" y="301"/>
                  <a:pt x="141" y="301"/>
                  <a:pt x="141" y="301"/>
                </a:cubicBezTo>
                <a:cubicBezTo>
                  <a:pt x="123" y="293"/>
                  <a:pt x="123" y="293"/>
                  <a:pt x="123" y="293"/>
                </a:cubicBezTo>
                <a:cubicBezTo>
                  <a:pt x="119" y="286"/>
                  <a:pt x="119" y="286"/>
                  <a:pt x="119" y="286"/>
                </a:cubicBezTo>
                <a:cubicBezTo>
                  <a:pt x="113" y="285"/>
                  <a:pt x="113" y="285"/>
                  <a:pt x="113" y="285"/>
                </a:cubicBezTo>
                <a:cubicBezTo>
                  <a:pt x="109" y="296"/>
                  <a:pt x="109" y="296"/>
                  <a:pt x="109" y="296"/>
                </a:cubicBezTo>
                <a:cubicBezTo>
                  <a:pt x="118" y="308"/>
                  <a:pt x="118" y="308"/>
                  <a:pt x="118" y="308"/>
                </a:cubicBezTo>
                <a:cubicBezTo>
                  <a:pt x="123" y="310"/>
                  <a:pt x="123" y="310"/>
                  <a:pt x="123" y="310"/>
                </a:cubicBezTo>
                <a:cubicBezTo>
                  <a:pt x="129" y="315"/>
                  <a:pt x="129" y="315"/>
                  <a:pt x="129" y="315"/>
                </a:cubicBezTo>
                <a:cubicBezTo>
                  <a:pt x="126" y="320"/>
                  <a:pt x="126" y="320"/>
                  <a:pt x="126" y="320"/>
                </a:cubicBezTo>
                <a:cubicBezTo>
                  <a:pt x="110" y="322"/>
                  <a:pt x="110" y="322"/>
                  <a:pt x="110" y="322"/>
                </a:cubicBezTo>
                <a:cubicBezTo>
                  <a:pt x="98" y="309"/>
                  <a:pt x="98" y="309"/>
                  <a:pt x="98" y="309"/>
                </a:cubicBezTo>
                <a:cubicBezTo>
                  <a:pt x="88" y="312"/>
                  <a:pt x="88" y="312"/>
                  <a:pt x="88" y="312"/>
                </a:cubicBezTo>
                <a:cubicBezTo>
                  <a:pt x="87" y="305"/>
                  <a:pt x="87" y="305"/>
                  <a:pt x="87" y="305"/>
                </a:cubicBezTo>
                <a:cubicBezTo>
                  <a:pt x="89" y="289"/>
                  <a:pt x="89" y="289"/>
                  <a:pt x="89" y="289"/>
                </a:cubicBezTo>
                <a:cubicBezTo>
                  <a:pt x="82" y="281"/>
                  <a:pt x="82" y="281"/>
                  <a:pt x="82" y="281"/>
                </a:cubicBezTo>
                <a:cubicBezTo>
                  <a:pt x="89" y="271"/>
                  <a:pt x="89" y="271"/>
                  <a:pt x="89" y="271"/>
                </a:cubicBezTo>
                <a:cubicBezTo>
                  <a:pt x="87" y="262"/>
                  <a:pt x="87" y="262"/>
                  <a:pt x="87" y="262"/>
                </a:cubicBezTo>
                <a:cubicBezTo>
                  <a:pt x="73" y="247"/>
                  <a:pt x="73" y="247"/>
                  <a:pt x="73" y="247"/>
                </a:cubicBezTo>
                <a:cubicBezTo>
                  <a:pt x="57" y="237"/>
                  <a:pt x="57" y="237"/>
                  <a:pt x="57" y="237"/>
                </a:cubicBezTo>
                <a:cubicBezTo>
                  <a:pt x="58" y="231"/>
                  <a:pt x="58" y="231"/>
                  <a:pt x="58" y="231"/>
                </a:cubicBezTo>
                <a:cubicBezTo>
                  <a:pt x="73" y="240"/>
                  <a:pt x="73" y="240"/>
                  <a:pt x="73" y="240"/>
                </a:cubicBezTo>
                <a:cubicBezTo>
                  <a:pt x="81" y="240"/>
                  <a:pt x="81" y="240"/>
                  <a:pt x="81" y="240"/>
                </a:cubicBezTo>
                <a:cubicBezTo>
                  <a:pt x="93" y="245"/>
                  <a:pt x="93" y="245"/>
                  <a:pt x="93" y="245"/>
                </a:cubicBezTo>
                <a:cubicBezTo>
                  <a:pt x="109" y="251"/>
                  <a:pt x="109" y="251"/>
                  <a:pt x="109" y="251"/>
                </a:cubicBezTo>
                <a:cubicBezTo>
                  <a:pt x="127" y="257"/>
                  <a:pt x="127" y="257"/>
                  <a:pt x="127" y="257"/>
                </a:cubicBezTo>
                <a:cubicBezTo>
                  <a:pt x="142" y="258"/>
                  <a:pt x="142" y="258"/>
                  <a:pt x="142" y="258"/>
                </a:cubicBezTo>
                <a:cubicBezTo>
                  <a:pt x="168" y="240"/>
                  <a:pt x="168" y="240"/>
                  <a:pt x="168" y="240"/>
                </a:cubicBezTo>
                <a:cubicBezTo>
                  <a:pt x="168" y="223"/>
                  <a:pt x="168" y="223"/>
                  <a:pt x="168" y="223"/>
                </a:cubicBezTo>
                <a:cubicBezTo>
                  <a:pt x="163" y="219"/>
                  <a:pt x="163" y="219"/>
                  <a:pt x="163" y="219"/>
                </a:cubicBezTo>
                <a:cubicBezTo>
                  <a:pt x="156" y="215"/>
                  <a:pt x="156" y="215"/>
                  <a:pt x="156" y="215"/>
                </a:cubicBezTo>
                <a:cubicBezTo>
                  <a:pt x="150" y="215"/>
                  <a:pt x="150" y="215"/>
                  <a:pt x="150" y="215"/>
                </a:cubicBezTo>
                <a:cubicBezTo>
                  <a:pt x="146" y="211"/>
                  <a:pt x="146" y="211"/>
                  <a:pt x="146" y="211"/>
                </a:cubicBezTo>
                <a:cubicBezTo>
                  <a:pt x="139" y="208"/>
                  <a:pt x="139" y="208"/>
                  <a:pt x="139" y="208"/>
                </a:cubicBezTo>
                <a:cubicBezTo>
                  <a:pt x="123" y="203"/>
                  <a:pt x="123" y="203"/>
                  <a:pt x="123" y="203"/>
                </a:cubicBezTo>
                <a:cubicBezTo>
                  <a:pt x="105" y="193"/>
                  <a:pt x="105" y="193"/>
                  <a:pt x="105" y="193"/>
                </a:cubicBezTo>
                <a:cubicBezTo>
                  <a:pt x="86" y="188"/>
                  <a:pt x="86" y="188"/>
                  <a:pt x="86" y="188"/>
                </a:cubicBezTo>
                <a:cubicBezTo>
                  <a:pt x="74" y="190"/>
                  <a:pt x="74" y="190"/>
                  <a:pt x="74" y="190"/>
                </a:cubicBezTo>
                <a:cubicBezTo>
                  <a:pt x="68" y="187"/>
                  <a:pt x="68" y="187"/>
                  <a:pt x="68" y="187"/>
                </a:cubicBezTo>
                <a:cubicBezTo>
                  <a:pt x="60" y="186"/>
                  <a:pt x="60" y="186"/>
                  <a:pt x="60" y="186"/>
                </a:cubicBezTo>
                <a:cubicBezTo>
                  <a:pt x="57" y="182"/>
                  <a:pt x="57" y="182"/>
                  <a:pt x="57" y="182"/>
                </a:cubicBezTo>
                <a:cubicBezTo>
                  <a:pt x="66" y="181"/>
                  <a:pt x="66" y="181"/>
                  <a:pt x="66" y="181"/>
                </a:cubicBezTo>
                <a:cubicBezTo>
                  <a:pt x="66" y="178"/>
                  <a:pt x="66" y="178"/>
                  <a:pt x="66" y="178"/>
                </a:cubicBezTo>
                <a:cubicBezTo>
                  <a:pt x="56" y="175"/>
                  <a:pt x="56" y="175"/>
                  <a:pt x="56" y="175"/>
                </a:cubicBezTo>
                <a:cubicBezTo>
                  <a:pt x="49" y="175"/>
                  <a:pt x="49" y="175"/>
                  <a:pt x="49" y="175"/>
                </a:cubicBezTo>
                <a:cubicBezTo>
                  <a:pt x="49" y="179"/>
                  <a:pt x="49" y="179"/>
                  <a:pt x="49" y="179"/>
                </a:cubicBezTo>
                <a:cubicBezTo>
                  <a:pt x="42" y="179"/>
                  <a:pt x="42" y="179"/>
                  <a:pt x="42" y="179"/>
                </a:cubicBezTo>
                <a:cubicBezTo>
                  <a:pt x="25" y="185"/>
                  <a:pt x="25" y="185"/>
                  <a:pt x="25" y="185"/>
                </a:cubicBezTo>
                <a:cubicBezTo>
                  <a:pt x="24" y="188"/>
                  <a:pt x="24" y="188"/>
                  <a:pt x="24" y="188"/>
                </a:cubicBezTo>
                <a:cubicBezTo>
                  <a:pt x="18" y="191"/>
                  <a:pt x="18" y="191"/>
                  <a:pt x="18" y="191"/>
                </a:cubicBezTo>
                <a:cubicBezTo>
                  <a:pt x="10" y="201"/>
                  <a:pt x="10" y="201"/>
                  <a:pt x="10" y="201"/>
                </a:cubicBezTo>
                <a:cubicBezTo>
                  <a:pt x="10" y="208"/>
                  <a:pt x="10" y="208"/>
                  <a:pt x="10" y="208"/>
                </a:cubicBezTo>
                <a:cubicBezTo>
                  <a:pt x="21" y="214"/>
                  <a:pt x="21" y="214"/>
                  <a:pt x="21" y="214"/>
                </a:cubicBezTo>
                <a:cubicBezTo>
                  <a:pt x="26" y="225"/>
                  <a:pt x="26" y="225"/>
                  <a:pt x="26" y="225"/>
                </a:cubicBezTo>
                <a:cubicBezTo>
                  <a:pt x="17" y="235"/>
                  <a:pt x="17" y="235"/>
                  <a:pt x="17" y="235"/>
                </a:cubicBezTo>
                <a:cubicBezTo>
                  <a:pt x="30" y="253"/>
                  <a:pt x="30" y="253"/>
                  <a:pt x="30" y="253"/>
                </a:cubicBezTo>
                <a:cubicBezTo>
                  <a:pt x="28" y="269"/>
                  <a:pt x="28" y="269"/>
                  <a:pt x="28" y="269"/>
                </a:cubicBezTo>
                <a:cubicBezTo>
                  <a:pt x="31" y="279"/>
                  <a:pt x="31" y="279"/>
                  <a:pt x="31" y="279"/>
                </a:cubicBezTo>
                <a:cubicBezTo>
                  <a:pt x="27" y="290"/>
                  <a:pt x="27" y="290"/>
                  <a:pt x="27" y="290"/>
                </a:cubicBezTo>
                <a:cubicBezTo>
                  <a:pt x="33" y="295"/>
                  <a:pt x="33" y="295"/>
                  <a:pt x="33" y="295"/>
                </a:cubicBezTo>
                <a:cubicBezTo>
                  <a:pt x="30" y="301"/>
                  <a:pt x="30" y="301"/>
                  <a:pt x="30" y="301"/>
                </a:cubicBezTo>
                <a:cubicBezTo>
                  <a:pt x="35" y="311"/>
                  <a:pt x="35" y="311"/>
                  <a:pt x="35" y="311"/>
                </a:cubicBezTo>
                <a:cubicBezTo>
                  <a:pt x="35" y="319"/>
                  <a:pt x="35" y="319"/>
                  <a:pt x="35" y="319"/>
                </a:cubicBezTo>
                <a:cubicBezTo>
                  <a:pt x="31" y="327"/>
                  <a:pt x="31" y="327"/>
                  <a:pt x="31" y="327"/>
                </a:cubicBezTo>
                <a:cubicBezTo>
                  <a:pt x="33" y="334"/>
                  <a:pt x="33" y="334"/>
                  <a:pt x="33" y="334"/>
                </a:cubicBezTo>
                <a:cubicBezTo>
                  <a:pt x="42" y="337"/>
                  <a:pt x="42" y="337"/>
                  <a:pt x="42" y="337"/>
                </a:cubicBezTo>
                <a:cubicBezTo>
                  <a:pt x="51" y="351"/>
                  <a:pt x="51" y="351"/>
                  <a:pt x="51" y="351"/>
                </a:cubicBezTo>
                <a:cubicBezTo>
                  <a:pt x="29" y="377"/>
                  <a:pt x="29" y="377"/>
                  <a:pt x="29" y="377"/>
                </a:cubicBezTo>
                <a:cubicBezTo>
                  <a:pt x="15" y="396"/>
                  <a:pt x="15" y="396"/>
                  <a:pt x="15" y="396"/>
                </a:cubicBezTo>
                <a:cubicBezTo>
                  <a:pt x="12" y="409"/>
                  <a:pt x="12" y="409"/>
                  <a:pt x="12" y="409"/>
                </a:cubicBezTo>
                <a:cubicBezTo>
                  <a:pt x="11" y="418"/>
                  <a:pt x="11" y="418"/>
                  <a:pt x="11" y="418"/>
                </a:cubicBezTo>
                <a:cubicBezTo>
                  <a:pt x="17" y="421"/>
                  <a:pt x="17" y="421"/>
                  <a:pt x="17" y="421"/>
                </a:cubicBezTo>
                <a:cubicBezTo>
                  <a:pt x="26" y="421"/>
                  <a:pt x="26" y="421"/>
                  <a:pt x="26" y="421"/>
                </a:cubicBezTo>
                <a:cubicBezTo>
                  <a:pt x="32" y="422"/>
                  <a:pt x="32" y="422"/>
                  <a:pt x="32" y="422"/>
                </a:cubicBezTo>
                <a:cubicBezTo>
                  <a:pt x="30" y="430"/>
                  <a:pt x="30" y="430"/>
                  <a:pt x="30" y="430"/>
                </a:cubicBezTo>
                <a:cubicBezTo>
                  <a:pt x="17" y="429"/>
                  <a:pt x="17" y="429"/>
                  <a:pt x="17" y="429"/>
                </a:cubicBezTo>
                <a:cubicBezTo>
                  <a:pt x="15" y="432"/>
                  <a:pt x="15" y="432"/>
                  <a:pt x="15" y="432"/>
                </a:cubicBezTo>
                <a:cubicBezTo>
                  <a:pt x="7" y="432"/>
                  <a:pt x="7" y="432"/>
                  <a:pt x="7" y="432"/>
                </a:cubicBezTo>
                <a:cubicBezTo>
                  <a:pt x="8" y="436"/>
                  <a:pt x="8" y="436"/>
                  <a:pt x="8" y="436"/>
                </a:cubicBezTo>
                <a:cubicBezTo>
                  <a:pt x="1" y="442"/>
                  <a:pt x="1" y="442"/>
                  <a:pt x="1" y="442"/>
                </a:cubicBezTo>
                <a:cubicBezTo>
                  <a:pt x="0" y="447"/>
                  <a:pt x="0" y="447"/>
                  <a:pt x="0" y="447"/>
                </a:cubicBezTo>
                <a:cubicBezTo>
                  <a:pt x="1" y="447"/>
                  <a:pt x="2" y="447"/>
                  <a:pt x="2" y="448"/>
                </a:cubicBezTo>
                <a:cubicBezTo>
                  <a:pt x="3" y="458"/>
                  <a:pt x="0" y="466"/>
                  <a:pt x="7" y="474"/>
                </a:cubicBezTo>
                <a:cubicBezTo>
                  <a:pt x="4" y="475"/>
                  <a:pt x="4" y="476"/>
                  <a:pt x="2" y="473"/>
                </a:cubicBezTo>
                <a:cubicBezTo>
                  <a:pt x="2" y="483"/>
                  <a:pt x="2" y="483"/>
                  <a:pt x="2" y="483"/>
                </a:cubicBezTo>
                <a:cubicBezTo>
                  <a:pt x="1" y="496"/>
                  <a:pt x="1" y="496"/>
                  <a:pt x="1" y="496"/>
                </a:cubicBezTo>
                <a:cubicBezTo>
                  <a:pt x="6" y="503"/>
                  <a:pt x="6" y="503"/>
                  <a:pt x="6" y="503"/>
                </a:cubicBezTo>
                <a:cubicBezTo>
                  <a:pt x="6" y="520"/>
                  <a:pt x="6" y="520"/>
                  <a:pt x="6" y="520"/>
                </a:cubicBezTo>
                <a:cubicBezTo>
                  <a:pt x="14" y="520"/>
                  <a:pt x="14" y="520"/>
                  <a:pt x="14" y="520"/>
                </a:cubicBezTo>
                <a:cubicBezTo>
                  <a:pt x="21" y="527"/>
                  <a:pt x="21" y="527"/>
                  <a:pt x="21" y="527"/>
                </a:cubicBezTo>
                <a:cubicBezTo>
                  <a:pt x="27" y="525"/>
                  <a:pt x="27" y="525"/>
                  <a:pt x="27" y="525"/>
                </a:cubicBezTo>
                <a:cubicBezTo>
                  <a:pt x="36" y="526"/>
                  <a:pt x="36" y="526"/>
                  <a:pt x="36" y="526"/>
                </a:cubicBezTo>
                <a:cubicBezTo>
                  <a:pt x="41" y="533"/>
                  <a:pt x="41" y="533"/>
                  <a:pt x="41" y="533"/>
                </a:cubicBezTo>
                <a:cubicBezTo>
                  <a:pt x="42" y="547"/>
                  <a:pt x="42" y="547"/>
                  <a:pt x="42" y="547"/>
                </a:cubicBezTo>
                <a:cubicBezTo>
                  <a:pt x="42" y="553"/>
                  <a:pt x="42" y="553"/>
                  <a:pt x="42" y="553"/>
                </a:cubicBezTo>
                <a:cubicBezTo>
                  <a:pt x="49" y="564"/>
                  <a:pt x="49" y="564"/>
                  <a:pt x="49" y="564"/>
                </a:cubicBezTo>
                <a:cubicBezTo>
                  <a:pt x="62" y="577"/>
                  <a:pt x="62" y="577"/>
                  <a:pt x="62" y="577"/>
                </a:cubicBezTo>
                <a:cubicBezTo>
                  <a:pt x="59" y="586"/>
                  <a:pt x="59" y="586"/>
                  <a:pt x="59" y="586"/>
                </a:cubicBezTo>
                <a:cubicBezTo>
                  <a:pt x="54" y="586"/>
                  <a:pt x="54" y="586"/>
                  <a:pt x="54" y="586"/>
                </a:cubicBezTo>
                <a:cubicBezTo>
                  <a:pt x="49" y="582"/>
                  <a:pt x="49" y="582"/>
                  <a:pt x="49" y="582"/>
                </a:cubicBezTo>
                <a:cubicBezTo>
                  <a:pt x="42" y="582"/>
                  <a:pt x="42" y="582"/>
                  <a:pt x="42" y="582"/>
                </a:cubicBezTo>
                <a:cubicBezTo>
                  <a:pt x="44" y="591"/>
                  <a:pt x="44" y="591"/>
                  <a:pt x="44" y="591"/>
                </a:cubicBezTo>
                <a:cubicBezTo>
                  <a:pt x="50" y="596"/>
                  <a:pt x="50" y="596"/>
                  <a:pt x="50" y="596"/>
                </a:cubicBezTo>
                <a:cubicBezTo>
                  <a:pt x="52" y="605"/>
                  <a:pt x="52" y="605"/>
                  <a:pt x="52" y="605"/>
                </a:cubicBezTo>
                <a:cubicBezTo>
                  <a:pt x="61" y="600"/>
                  <a:pt x="61" y="600"/>
                  <a:pt x="61" y="600"/>
                </a:cubicBezTo>
                <a:cubicBezTo>
                  <a:pt x="78" y="602"/>
                  <a:pt x="78" y="602"/>
                  <a:pt x="78" y="602"/>
                </a:cubicBezTo>
                <a:cubicBezTo>
                  <a:pt x="84" y="623"/>
                  <a:pt x="84" y="623"/>
                  <a:pt x="84" y="623"/>
                </a:cubicBezTo>
                <a:cubicBezTo>
                  <a:pt x="93" y="625"/>
                  <a:pt x="93" y="625"/>
                  <a:pt x="93" y="625"/>
                </a:cubicBezTo>
                <a:cubicBezTo>
                  <a:pt x="94" y="632"/>
                  <a:pt x="94" y="632"/>
                  <a:pt x="94" y="632"/>
                </a:cubicBezTo>
                <a:cubicBezTo>
                  <a:pt x="99" y="638"/>
                  <a:pt x="99" y="638"/>
                  <a:pt x="99" y="638"/>
                </a:cubicBezTo>
                <a:cubicBezTo>
                  <a:pt x="120" y="637"/>
                  <a:pt x="120" y="637"/>
                  <a:pt x="120" y="637"/>
                </a:cubicBezTo>
                <a:cubicBezTo>
                  <a:pt x="130" y="645"/>
                  <a:pt x="130" y="645"/>
                  <a:pt x="130" y="645"/>
                </a:cubicBezTo>
                <a:cubicBezTo>
                  <a:pt x="138" y="645"/>
                  <a:pt x="138" y="645"/>
                  <a:pt x="138" y="645"/>
                </a:cubicBezTo>
                <a:cubicBezTo>
                  <a:pt x="145" y="652"/>
                  <a:pt x="145" y="652"/>
                  <a:pt x="145" y="652"/>
                </a:cubicBezTo>
                <a:cubicBezTo>
                  <a:pt x="156" y="662"/>
                  <a:pt x="156" y="662"/>
                  <a:pt x="156" y="662"/>
                </a:cubicBezTo>
                <a:cubicBezTo>
                  <a:pt x="149" y="671"/>
                  <a:pt x="149" y="671"/>
                  <a:pt x="149" y="671"/>
                </a:cubicBezTo>
                <a:cubicBezTo>
                  <a:pt x="147" y="686"/>
                  <a:pt x="147" y="686"/>
                  <a:pt x="147" y="686"/>
                </a:cubicBezTo>
                <a:cubicBezTo>
                  <a:pt x="141" y="685"/>
                  <a:pt x="141" y="685"/>
                  <a:pt x="141" y="685"/>
                </a:cubicBezTo>
                <a:cubicBezTo>
                  <a:pt x="132" y="694"/>
                  <a:pt x="132" y="694"/>
                  <a:pt x="132" y="694"/>
                </a:cubicBezTo>
                <a:cubicBezTo>
                  <a:pt x="125" y="708"/>
                  <a:pt x="125" y="708"/>
                  <a:pt x="125" y="708"/>
                </a:cubicBezTo>
                <a:cubicBezTo>
                  <a:pt x="137" y="704"/>
                  <a:pt x="137" y="704"/>
                  <a:pt x="137" y="704"/>
                </a:cubicBezTo>
                <a:cubicBezTo>
                  <a:pt x="139" y="706"/>
                  <a:pt x="139" y="706"/>
                  <a:pt x="139" y="706"/>
                </a:cubicBezTo>
                <a:cubicBezTo>
                  <a:pt x="139" y="706"/>
                  <a:pt x="139" y="706"/>
                  <a:pt x="139" y="706"/>
                </a:cubicBezTo>
                <a:cubicBezTo>
                  <a:pt x="127" y="712"/>
                  <a:pt x="127" y="712"/>
                  <a:pt x="127" y="712"/>
                </a:cubicBezTo>
                <a:cubicBezTo>
                  <a:pt x="131" y="720"/>
                  <a:pt x="131" y="720"/>
                  <a:pt x="131" y="720"/>
                </a:cubicBezTo>
                <a:cubicBezTo>
                  <a:pt x="130" y="723"/>
                  <a:pt x="130" y="723"/>
                  <a:pt x="130" y="723"/>
                </a:cubicBezTo>
                <a:cubicBezTo>
                  <a:pt x="123" y="730"/>
                  <a:pt x="123" y="730"/>
                  <a:pt x="123" y="730"/>
                </a:cubicBezTo>
                <a:cubicBezTo>
                  <a:pt x="123" y="733"/>
                  <a:pt x="123" y="733"/>
                  <a:pt x="123" y="733"/>
                </a:cubicBezTo>
                <a:cubicBezTo>
                  <a:pt x="115" y="733"/>
                  <a:pt x="115" y="733"/>
                  <a:pt x="115" y="733"/>
                </a:cubicBezTo>
                <a:cubicBezTo>
                  <a:pt x="116" y="738"/>
                  <a:pt x="116" y="738"/>
                  <a:pt x="116" y="738"/>
                </a:cubicBezTo>
                <a:cubicBezTo>
                  <a:pt x="119" y="742"/>
                  <a:pt x="119" y="742"/>
                  <a:pt x="119" y="742"/>
                </a:cubicBezTo>
                <a:cubicBezTo>
                  <a:pt x="123" y="744"/>
                  <a:pt x="123" y="744"/>
                  <a:pt x="123" y="744"/>
                </a:cubicBezTo>
                <a:cubicBezTo>
                  <a:pt x="128" y="749"/>
                  <a:pt x="128" y="749"/>
                  <a:pt x="128" y="749"/>
                </a:cubicBezTo>
                <a:cubicBezTo>
                  <a:pt x="134" y="749"/>
                  <a:pt x="134" y="749"/>
                  <a:pt x="134" y="749"/>
                </a:cubicBezTo>
                <a:cubicBezTo>
                  <a:pt x="145" y="762"/>
                  <a:pt x="145" y="762"/>
                  <a:pt x="145" y="762"/>
                </a:cubicBezTo>
                <a:cubicBezTo>
                  <a:pt x="152" y="767"/>
                  <a:pt x="152" y="767"/>
                  <a:pt x="152" y="767"/>
                </a:cubicBezTo>
                <a:cubicBezTo>
                  <a:pt x="168" y="771"/>
                  <a:pt x="168" y="771"/>
                  <a:pt x="168" y="771"/>
                </a:cubicBezTo>
                <a:cubicBezTo>
                  <a:pt x="187" y="774"/>
                  <a:pt x="187" y="774"/>
                  <a:pt x="187" y="774"/>
                </a:cubicBezTo>
                <a:cubicBezTo>
                  <a:pt x="193" y="772"/>
                  <a:pt x="193" y="772"/>
                  <a:pt x="193" y="772"/>
                </a:cubicBezTo>
                <a:cubicBezTo>
                  <a:pt x="211" y="780"/>
                  <a:pt x="211" y="780"/>
                  <a:pt x="211" y="780"/>
                </a:cubicBezTo>
                <a:cubicBezTo>
                  <a:pt x="228" y="790"/>
                  <a:pt x="228" y="790"/>
                  <a:pt x="228" y="790"/>
                </a:cubicBezTo>
                <a:cubicBezTo>
                  <a:pt x="231" y="790"/>
                  <a:pt x="231" y="790"/>
                  <a:pt x="231" y="790"/>
                </a:cubicBezTo>
                <a:cubicBezTo>
                  <a:pt x="238" y="797"/>
                  <a:pt x="238" y="797"/>
                  <a:pt x="238" y="797"/>
                </a:cubicBezTo>
                <a:cubicBezTo>
                  <a:pt x="254" y="805"/>
                  <a:pt x="254" y="805"/>
                  <a:pt x="254" y="805"/>
                </a:cubicBezTo>
                <a:cubicBezTo>
                  <a:pt x="262" y="803"/>
                  <a:pt x="262" y="803"/>
                  <a:pt x="262" y="803"/>
                </a:cubicBezTo>
                <a:cubicBezTo>
                  <a:pt x="262" y="793"/>
                  <a:pt x="262" y="793"/>
                  <a:pt x="262" y="793"/>
                </a:cubicBezTo>
                <a:cubicBezTo>
                  <a:pt x="260" y="791"/>
                  <a:pt x="259" y="789"/>
                  <a:pt x="258" y="787"/>
                </a:cubicBezTo>
                <a:cubicBezTo>
                  <a:pt x="250" y="779"/>
                  <a:pt x="250" y="770"/>
                  <a:pt x="250" y="760"/>
                </a:cubicBezTo>
                <a:cubicBezTo>
                  <a:pt x="245" y="755"/>
                  <a:pt x="240" y="750"/>
                  <a:pt x="240" y="743"/>
                </a:cubicBezTo>
                <a:cubicBezTo>
                  <a:pt x="244" y="741"/>
                  <a:pt x="244" y="741"/>
                  <a:pt x="244" y="741"/>
                </a:cubicBezTo>
                <a:cubicBezTo>
                  <a:pt x="245" y="736"/>
                  <a:pt x="248" y="732"/>
                  <a:pt x="250" y="727"/>
                </a:cubicBezTo>
                <a:cubicBezTo>
                  <a:pt x="258" y="727"/>
                  <a:pt x="263" y="721"/>
                  <a:pt x="268" y="717"/>
                </a:cubicBezTo>
                <a:cubicBezTo>
                  <a:pt x="270" y="717"/>
                  <a:pt x="270" y="716"/>
                  <a:pt x="272" y="715"/>
                </a:cubicBezTo>
                <a:cubicBezTo>
                  <a:pt x="265" y="712"/>
                  <a:pt x="265" y="712"/>
                  <a:pt x="265" y="712"/>
                </a:cubicBezTo>
                <a:cubicBezTo>
                  <a:pt x="268" y="699"/>
                  <a:pt x="268" y="699"/>
                  <a:pt x="268" y="699"/>
                </a:cubicBezTo>
                <a:cubicBezTo>
                  <a:pt x="260" y="689"/>
                  <a:pt x="260" y="689"/>
                  <a:pt x="260" y="689"/>
                </a:cubicBezTo>
                <a:cubicBezTo>
                  <a:pt x="243" y="686"/>
                  <a:pt x="243" y="686"/>
                  <a:pt x="243" y="686"/>
                </a:cubicBezTo>
                <a:cubicBezTo>
                  <a:pt x="247" y="635"/>
                  <a:pt x="247" y="635"/>
                  <a:pt x="247" y="635"/>
                </a:cubicBezTo>
                <a:cubicBezTo>
                  <a:pt x="254" y="633"/>
                  <a:pt x="254" y="633"/>
                  <a:pt x="254" y="633"/>
                </a:cubicBezTo>
                <a:cubicBezTo>
                  <a:pt x="258" y="639"/>
                  <a:pt x="258" y="639"/>
                  <a:pt x="258" y="639"/>
                </a:cubicBezTo>
                <a:cubicBezTo>
                  <a:pt x="266" y="638"/>
                  <a:pt x="266" y="638"/>
                  <a:pt x="266" y="638"/>
                </a:cubicBezTo>
                <a:cubicBezTo>
                  <a:pt x="266" y="625"/>
                  <a:pt x="266" y="625"/>
                  <a:pt x="266" y="625"/>
                </a:cubicBezTo>
                <a:cubicBezTo>
                  <a:pt x="293" y="607"/>
                  <a:pt x="293" y="607"/>
                  <a:pt x="293" y="607"/>
                </a:cubicBezTo>
                <a:cubicBezTo>
                  <a:pt x="300" y="614"/>
                  <a:pt x="300" y="614"/>
                  <a:pt x="300" y="614"/>
                </a:cubicBezTo>
                <a:cubicBezTo>
                  <a:pt x="312" y="614"/>
                  <a:pt x="312" y="614"/>
                  <a:pt x="312" y="614"/>
                </a:cubicBezTo>
                <a:cubicBezTo>
                  <a:pt x="316" y="617"/>
                  <a:pt x="316" y="617"/>
                  <a:pt x="316" y="617"/>
                </a:cubicBezTo>
                <a:cubicBezTo>
                  <a:pt x="318" y="618"/>
                  <a:pt x="318" y="618"/>
                  <a:pt x="318" y="618"/>
                </a:cubicBezTo>
                <a:cubicBezTo>
                  <a:pt x="329" y="618"/>
                  <a:pt x="329" y="618"/>
                  <a:pt x="329" y="618"/>
                </a:cubicBezTo>
                <a:cubicBezTo>
                  <a:pt x="337" y="627"/>
                  <a:pt x="337" y="627"/>
                  <a:pt x="337" y="627"/>
                </a:cubicBezTo>
                <a:cubicBezTo>
                  <a:pt x="344" y="627"/>
                  <a:pt x="344" y="627"/>
                  <a:pt x="344" y="627"/>
                </a:cubicBezTo>
                <a:cubicBezTo>
                  <a:pt x="349" y="632"/>
                  <a:pt x="349" y="632"/>
                  <a:pt x="349" y="632"/>
                </a:cubicBezTo>
                <a:cubicBezTo>
                  <a:pt x="354" y="632"/>
                  <a:pt x="354" y="632"/>
                  <a:pt x="354" y="632"/>
                </a:cubicBezTo>
                <a:cubicBezTo>
                  <a:pt x="361" y="625"/>
                  <a:pt x="361" y="625"/>
                  <a:pt x="361" y="625"/>
                </a:cubicBezTo>
                <a:cubicBezTo>
                  <a:pt x="383" y="625"/>
                  <a:pt x="383" y="625"/>
                  <a:pt x="383" y="625"/>
                </a:cubicBezTo>
                <a:cubicBezTo>
                  <a:pt x="390" y="630"/>
                  <a:pt x="390" y="630"/>
                  <a:pt x="390" y="630"/>
                </a:cubicBezTo>
                <a:cubicBezTo>
                  <a:pt x="407" y="634"/>
                  <a:pt x="407" y="634"/>
                  <a:pt x="407" y="634"/>
                </a:cubicBezTo>
                <a:cubicBezTo>
                  <a:pt x="408" y="627"/>
                  <a:pt x="408" y="627"/>
                  <a:pt x="408" y="627"/>
                </a:cubicBezTo>
                <a:cubicBezTo>
                  <a:pt x="394" y="613"/>
                  <a:pt x="394" y="613"/>
                  <a:pt x="394" y="613"/>
                </a:cubicBezTo>
                <a:cubicBezTo>
                  <a:pt x="393" y="612"/>
                  <a:pt x="393" y="612"/>
                  <a:pt x="393" y="612"/>
                </a:cubicBezTo>
                <a:cubicBezTo>
                  <a:pt x="374" y="593"/>
                  <a:pt x="374" y="593"/>
                  <a:pt x="374" y="593"/>
                </a:cubicBezTo>
                <a:cubicBezTo>
                  <a:pt x="375" y="586"/>
                  <a:pt x="375" y="586"/>
                  <a:pt x="375" y="586"/>
                </a:cubicBezTo>
                <a:cubicBezTo>
                  <a:pt x="377" y="577"/>
                  <a:pt x="377" y="577"/>
                  <a:pt x="377" y="577"/>
                </a:cubicBezTo>
                <a:cubicBezTo>
                  <a:pt x="379" y="574"/>
                  <a:pt x="379" y="574"/>
                  <a:pt x="379" y="574"/>
                </a:cubicBezTo>
                <a:cubicBezTo>
                  <a:pt x="382" y="568"/>
                  <a:pt x="382" y="568"/>
                  <a:pt x="382" y="568"/>
                </a:cubicBezTo>
                <a:cubicBezTo>
                  <a:pt x="396" y="540"/>
                  <a:pt x="396" y="540"/>
                  <a:pt x="396" y="540"/>
                </a:cubicBezTo>
                <a:cubicBezTo>
                  <a:pt x="385" y="530"/>
                  <a:pt x="385" y="530"/>
                  <a:pt x="385" y="530"/>
                </a:cubicBezTo>
                <a:cubicBezTo>
                  <a:pt x="391" y="515"/>
                  <a:pt x="391" y="515"/>
                  <a:pt x="391" y="515"/>
                </a:cubicBezTo>
                <a:cubicBezTo>
                  <a:pt x="403" y="508"/>
                  <a:pt x="403" y="508"/>
                  <a:pt x="403" y="508"/>
                </a:cubicBezTo>
                <a:cubicBezTo>
                  <a:pt x="408" y="488"/>
                  <a:pt x="408" y="488"/>
                  <a:pt x="408" y="488"/>
                </a:cubicBezTo>
                <a:cubicBezTo>
                  <a:pt x="407" y="458"/>
                  <a:pt x="407" y="458"/>
                  <a:pt x="407" y="458"/>
                </a:cubicBezTo>
                <a:cubicBezTo>
                  <a:pt x="403" y="434"/>
                  <a:pt x="403" y="434"/>
                  <a:pt x="403" y="434"/>
                </a:cubicBezTo>
                <a:cubicBezTo>
                  <a:pt x="409" y="389"/>
                  <a:pt x="409" y="389"/>
                  <a:pt x="409" y="389"/>
                </a:cubicBezTo>
                <a:cubicBezTo>
                  <a:pt x="409" y="388"/>
                  <a:pt x="409" y="388"/>
                  <a:pt x="409" y="388"/>
                </a:cubicBezTo>
                <a:cubicBezTo>
                  <a:pt x="409" y="388"/>
                  <a:pt x="410" y="385"/>
                  <a:pt x="411" y="381"/>
                </a:cubicBezTo>
                <a:cubicBezTo>
                  <a:pt x="411" y="379"/>
                  <a:pt x="412" y="376"/>
                  <a:pt x="412" y="373"/>
                </a:cubicBezTo>
                <a:cubicBezTo>
                  <a:pt x="416" y="355"/>
                  <a:pt x="416" y="355"/>
                  <a:pt x="416" y="355"/>
                </a:cubicBezTo>
                <a:cubicBezTo>
                  <a:pt x="417" y="355"/>
                  <a:pt x="417" y="354"/>
                  <a:pt x="417" y="354"/>
                </a:cubicBezTo>
                <a:cubicBezTo>
                  <a:pt x="410" y="345"/>
                  <a:pt x="410" y="345"/>
                  <a:pt x="410" y="345"/>
                </a:cubicBezTo>
                <a:cubicBezTo>
                  <a:pt x="414" y="301"/>
                  <a:pt x="414" y="301"/>
                  <a:pt x="414" y="301"/>
                </a:cubicBezTo>
                <a:cubicBezTo>
                  <a:pt x="451" y="260"/>
                  <a:pt x="451" y="260"/>
                  <a:pt x="451" y="260"/>
                </a:cubicBezTo>
                <a:cubicBezTo>
                  <a:pt x="462" y="255"/>
                  <a:pt x="462" y="255"/>
                  <a:pt x="462" y="255"/>
                </a:cubicBezTo>
                <a:cubicBezTo>
                  <a:pt x="465" y="240"/>
                  <a:pt x="465" y="240"/>
                  <a:pt x="465" y="240"/>
                </a:cubicBezTo>
                <a:cubicBezTo>
                  <a:pt x="457" y="206"/>
                  <a:pt x="457" y="206"/>
                  <a:pt x="457" y="206"/>
                </a:cubicBezTo>
                <a:lnTo>
                  <a:pt x="464" y="201"/>
                </a:lnTo>
                <a:close/>
                <a:moveTo>
                  <a:pt x="82" y="219"/>
                </a:moveTo>
                <a:cubicBezTo>
                  <a:pt x="84" y="219"/>
                  <a:pt x="84" y="220"/>
                  <a:pt x="84" y="221"/>
                </a:cubicBezTo>
                <a:cubicBezTo>
                  <a:pt x="84" y="222"/>
                  <a:pt x="84" y="223"/>
                  <a:pt x="83" y="223"/>
                </a:cubicBezTo>
                <a:cubicBezTo>
                  <a:pt x="81" y="223"/>
                  <a:pt x="81" y="221"/>
                  <a:pt x="80" y="221"/>
                </a:cubicBezTo>
                <a:cubicBezTo>
                  <a:pt x="80" y="220"/>
                  <a:pt x="81" y="220"/>
                  <a:pt x="82" y="219"/>
                </a:cubicBezTo>
                <a:close/>
                <a:moveTo>
                  <a:pt x="62" y="220"/>
                </a:moveTo>
                <a:cubicBezTo>
                  <a:pt x="62" y="217"/>
                  <a:pt x="66" y="217"/>
                  <a:pt x="69" y="215"/>
                </a:cubicBezTo>
                <a:cubicBezTo>
                  <a:pt x="72" y="215"/>
                  <a:pt x="71" y="217"/>
                  <a:pt x="71" y="218"/>
                </a:cubicBezTo>
                <a:cubicBezTo>
                  <a:pt x="67" y="219"/>
                  <a:pt x="67" y="222"/>
                  <a:pt x="67" y="224"/>
                </a:cubicBezTo>
                <a:cubicBezTo>
                  <a:pt x="66" y="226"/>
                  <a:pt x="64" y="224"/>
                  <a:pt x="62" y="224"/>
                </a:cubicBezTo>
                <a:cubicBezTo>
                  <a:pt x="58" y="224"/>
                  <a:pt x="54" y="225"/>
                  <a:pt x="52" y="224"/>
                </a:cubicBezTo>
                <a:cubicBezTo>
                  <a:pt x="54" y="222"/>
                  <a:pt x="60" y="224"/>
                  <a:pt x="62" y="220"/>
                </a:cubicBezTo>
                <a:close/>
                <a:moveTo>
                  <a:pt x="37" y="250"/>
                </a:moveTo>
                <a:cubicBezTo>
                  <a:pt x="41" y="251"/>
                  <a:pt x="43" y="255"/>
                  <a:pt x="44" y="259"/>
                </a:cubicBezTo>
                <a:cubicBezTo>
                  <a:pt x="44" y="261"/>
                  <a:pt x="41" y="261"/>
                  <a:pt x="40" y="260"/>
                </a:cubicBezTo>
                <a:cubicBezTo>
                  <a:pt x="38" y="260"/>
                  <a:pt x="36" y="257"/>
                  <a:pt x="36" y="255"/>
                </a:cubicBezTo>
                <a:cubicBezTo>
                  <a:pt x="36" y="253"/>
                  <a:pt x="35" y="250"/>
                  <a:pt x="37" y="250"/>
                </a:cubicBezTo>
                <a:close/>
                <a:moveTo>
                  <a:pt x="50" y="292"/>
                </a:moveTo>
                <a:cubicBezTo>
                  <a:pt x="45" y="291"/>
                  <a:pt x="45" y="283"/>
                  <a:pt x="40" y="287"/>
                </a:cubicBezTo>
                <a:cubicBezTo>
                  <a:pt x="39" y="288"/>
                  <a:pt x="38" y="289"/>
                  <a:pt x="36" y="288"/>
                </a:cubicBezTo>
                <a:cubicBezTo>
                  <a:pt x="33" y="285"/>
                  <a:pt x="33" y="285"/>
                  <a:pt x="33" y="285"/>
                </a:cubicBezTo>
                <a:cubicBezTo>
                  <a:pt x="34" y="283"/>
                  <a:pt x="36" y="285"/>
                  <a:pt x="37" y="285"/>
                </a:cubicBezTo>
                <a:cubicBezTo>
                  <a:pt x="40" y="284"/>
                  <a:pt x="42" y="279"/>
                  <a:pt x="45" y="282"/>
                </a:cubicBezTo>
                <a:cubicBezTo>
                  <a:pt x="46" y="285"/>
                  <a:pt x="54" y="289"/>
                  <a:pt x="50" y="292"/>
                </a:cubicBezTo>
                <a:close/>
                <a:moveTo>
                  <a:pt x="49" y="266"/>
                </a:moveTo>
                <a:cubicBezTo>
                  <a:pt x="49" y="265"/>
                  <a:pt x="48" y="261"/>
                  <a:pt x="51" y="262"/>
                </a:cubicBezTo>
                <a:cubicBezTo>
                  <a:pt x="57" y="261"/>
                  <a:pt x="58" y="268"/>
                  <a:pt x="61" y="272"/>
                </a:cubicBezTo>
                <a:cubicBezTo>
                  <a:pt x="56" y="273"/>
                  <a:pt x="53" y="268"/>
                  <a:pt x="49" y="266"/>
                </a:cubicBezTo>
                <a:close/>
                <a:moveTo>
                  <a:pt x="65" y="421"/>
                </a:moveTo>
                <a:cubicBezTo>
                  <a:pt x="60" y="425"/>
                  <a:pt x="54" y="421"/>
                  <a:pt x="49" y="421"/>
                </a:cubicBezTo>
                <a:cubicBezTo>
                  <a:pt x="45" y="419"/>
                  <a:pt x="41" y="416"/>
                  <a:pt x="36" y="414"/>
                </a:cubicBezTo>
                <a:cubicBezTo>
                  <a:pt x="35" y="406"/>
                  <a:pt x="32" y="400"/>
                  <a:pt x="28" y="394"/>
                </a:cubicBezTo>
                <a:cubicBezTo>
                  <a:pt x="27" y="390"/>
                  <a:pt x="31" y="388"/>
                  <a:pt x="33" y="385"/>
                </a:cubicBezTo>
                <a:cubicBezTo>
                  <a:pt x="35" y="383"/>
                  <a:pt x="36" y="380"/>
                  <a:pt x="38" y="379"/>
                </a:cubicBezTo>
                <a:cubicBezTo>
                  <a:pt x="45" y="380"/>
                  <a:pt x="50" y="388"/>
                  <a:pt x="55" y="392"/>
                </a:cubicBezTo>
                <a:cubicBezTo>
                  <a:pt x="63" y="399"/>
                  <a:pt x="68" y="410"/>
                  <a:pt x="65" y="421"/>
                </a:cubicBezTo>
                <a:close/>
                <a:moveTo>
                  <a:pt x="76" y="338"/>
                </a:moveTo>
                <a:cubicBezTo>
                  <a:pt x="73" y="339"/>
                  <a:pt x="71" y="337"/>
                  <a:pt x="70" y="334"/>
                </a:cubicBezTo>
                <a:cubicBezTo>
                  <a:pt x="70" y="332"/>
                  <a:pt x="71" y="330"/>
                  <a:pt x="72" y="330"/>
                </a:cubicBezTo>
                <a:cubicBezTo>
                  <a:pt x="75" y="330"/>
                  <a:pt x="78" y="329"/>
                  <a:pt x="78" y="332"/>
                </a:cubicBezTo>
                <a:cubicBezTo>
                  <a:pt x="79" y="334"/>
                  <a:pt x="78" y="337"/>
                  <a:pt x="76" y="338"/>
                </a:cubicBezTo>
                <a:close/>
                <a:moveTo>
                  <a:pt x="87" y="324"/>
                </a:moveTo>
                <a:cubicBezTo>
                  <a:pt x="91" y="324"/>
                  <a:pt x="93" y="329"/>
                  <a:pt x="95" y="332"/>
                </a:cubicBezTo>
                <a:cubicBezTo>
                  <a:pt x="95" y="334"/>
                  <a:pt x="94" y="336"/>
                  <a:pt x="92" y="336"/>
                </a:cubicBezTo>
                <a:cubicBezTo>
                  <a:pt x="89" y="337"/>
                  <a:pt x="86" y="334"/>
                  <a:pt x="85" y="331"/>
                </a:cubicBezTo>
                <a:cubicBezTo>
                  <a:pt x="83" y="329"/>
                  <a:pt x="83" y="323"/>
                  <a:pt x="87" y="324"/>
                </a:cubicBezTo>
                <a:close/>
                <a:moveTo>
                  <a:pt x="102" y="402"/>
                </a:moveTo>
                <a:cubicBezTo>
                  <a:pt x="96" y="402"/>
                  <a:pt x="101" y="397"/>
                  <a:pt x="98" y="395"/>
                </a:cubicBezTo>
                <a:cubicBezTo>
                  <a:pt x="97" y="386"/>
                  <a:pt x="84" y="384"/>
                  <a:pt x="82" y="375"/>
                </a:cubicBezTo>
                <a:cubicBezTo>
                  <a:pt x="84" y="374"/>
                  <a:pt x="84" y="374"/>
                  <a:pt x="84" y="374"/>
                </a:cubicBezTo>
                <a:cubicBezTo>
                  <a:pt x="82" y="372"/>
                  <a:pt x="78" y="369"/>
                  <a:pt x="80" y="366"/>
                </a:cubicBezTo>
                <a:cubicBezTo>
                  <a:pt x="83" y="365"/>
                  <a:pt x="83" y="368"/>
                  <a:pt x="85" y="367"/>
                </a:cubicBezTo>
                <a:cubicBezTo>
                  <a:pt x="87" y="364"/>
                  <a:pt x="82" y="358"/>
                  <a:pt x="87" y="357"/>
                </a:cubicBezTo>
                <a:cubicBezTo>
                  <a:pt x="89" y="361"/>
                  <a:pt x="89" y="366"/>
                  <a:pt x="94" y="368"/>
                </a:cubicBezTo>
                <a:cubicBezTo>
                  <a:pt x="96" y="366"/>
                  <a:pt x="99" y="363"/>
                  <a:pt x="96" y="361"/>
                </a:cubicBezTo>
                <a:cubicBezTo>
                  <a:pt x="92" y="357"/>
                  <a:pt x="86" y="355"/>
                  <a:pt x="85" y="349"/>
                </a:cubicBezTo>
                <a:cubicBezTo>
                  <a:pt x="90" y="347"/>
                  <a:pt x="91" y="353"/>
                  <a:pt x="94" y="355"/>
                </a:cubicBezTo>
                <a:cubicBezTo>
                  <a:pt x="108" y="361"/>
                  <a:pt x="98" y="378"/>
                  <a:pt x="109" y="386"/>
                </a:cubicBezTo>
                <a:cubicBezTo>
                  <a:pt x="110" y="392"/>
                  <a:pt x="107" y="398"/>
                  <a:pt x="102" y="402"/>
                </a:cubicBezTo>
                <a:close/>
                <a:moveTo>
                  <a:pt x="142" y="467"/>
                </a:moveTo>
                <a:cubicBezTo>
                  <a:pt x="142" y="467"/>
                  <a:pt x="142" y="467"/>
                  <a:pt x="142" y="467"/>
                </a:cubicBezTo>
                <a:cubicBezTo>
                  <a:pt x="138" y="468"/>
                  <a:pt x="137" y="473"/>
                  <a:pt x="133" y="471"/>
                </a:cubicBezTo>
                <a:cubicBezTo>
                  <a:pt x="132" y="471"/>
                  <a:pt x="132" y="471"/>
                  <a:pt x="132" y="471"/>
                </a:cubicBezTo>
                <a:cubicBezTo>
                  <a:pt x="128" y="466"/>
                  <a:pt x="125" y="459"/>
                  <a:pt x="119" y="457"/>
                </a:cubicBezTo>
                <a:cubicBezTo>
                  <a:pt x="118" y="456"/>
                  <a:pt x="118" y="454"/>
                  <a:pt x="119" y="453"/>
                </a:cubicBezTo>
                <a:cubicBezTo>
                  <a:pt x="122" y="452"/>
                  <a:pt x="123" y="455"/>
                  <a:pt x="126" y="455"/>
                </a:cubicBezTo>
                <a:cubicBezTo>
                  <a:pt x="123" y="452"/>
                  <a:pt x="125" y="447"/>
                  <a:pt x="125" y="444"/>
                </a:cubicBezTo>
                <a:cubicBezTo>
                  <a:pt x="129" y="441"/>
                  <a:pt x="129" y="441"/>
                  <a:pt x="129" y="441"/>
                </a:cubicBezTo>
                <a:cubicBezTo>
                  <a:pt x="133" y="444"/>
                  <a:pt x="128" y="448"/>
                  <a:pt x="131" y="451"/>
                </a:cubicBezTo>
                <a:cubicBezTo>
                  <a:pt x="136" y="455"/>
                  <a:pt x="143" y="461"/>
                  <a:pt x="142" y="467"/>
                </a:cubicBezTo>
                <a:close/>
                <a:moveTo>
                  <a:pt x="348" y="490"/>
                </a:moveTo>
                <a:cubicBezTo>
                  <a:pt x="346" y="490"/>
                  <a:pt x="346" y="490"/>
                  <a:pt x="346" y="490"/>
                </a:cubicBezTo>
                <a:cubicBezTo>
                  <a:pt x="345" y="492"/>
                  <a:pt x="346" y="497"/>
                  <a:pt x="342" y="496"/>
                </a:cubicBezTo>
                <a:cubicBezTo>
                  <a:pt x="339" y="493"/>
                  <a:pt x="339" y="498"/>
                  <a:pt x="337" y="499"/>
                </a:cubicBezTo>
                <a:cubicBezTo>
                  <a:pt x="335" y="499"/>
                  <a:pt x="332" y="503"/>
                  <a:pt x="330" y="501"/>
                </a:cubicBezTo>
                <a:cubicBezTo>
                  <a:pt x="330" y="497"/>
                  <a:pt x="337" y="498"/>
                  <a:pt x="336" y="494"/>
                </a:cubicBezTo>
                <a:cubicBezTo>
                  <a:pt x="338" y="489"/>
                  <a:pt x="344" y="494"/>
                  <a:pt x="343" y="487"/>
                </a:cubicBezTo>
                <a:cubicBezTo>
                  <a:pt x="345" y="486"/>
                  <a:pt x="347" y="486"/>
                  <a:pt x="348" y="486"/>
                </a:cubicBezTo>
                <a:cubicBezTo>
                  <a:pt x="350" y="484"/>
                  <a:pt x="346" y="477"/>
                  <a:pt x="350" y="477"/>
                </a:cubicBezTo>
                <a:cubicBezTo>
                  <a:pt x="350" y="481"/>
                  <a:pt x="355" y="488"/>
                  <a:pt x="348" y="490"/>
                </a:cubicBezTo>
                <a:close/>
                <a:moveTo>
                  <a:pt x="359" y="464"/>
                </a:moveTo>
                <a:cubicBezTo>
                  <a:pt x="357" y="461"/>
                  <a:pt x="356" y="458"/>
                  <a:pt x="356" y="455"/>
                </a:cubicBezTo>
                <a:cubicBezTo>
                  <a:pt x="361" y="451"/>
                  <a:pt x="361" y="451"/>
                  <a:pt x="361" y="451"/>
                </a:cubicBezTo>
                <a:cubicBezTo>
                  <a:pt x="359" y="447"/>
                  <a:pt x="359" y="447"/>
                  <a:pt x="359" y="447"/>
                </a:cubicBezTo>
                <a:cubicBezTo>
                  <a:pt x="359" y="446"/>
                  <a:pt x="359" y="444"/>
                  <a:pt x="360" y="444"/>
                </a:cubicBezTo>
                <a:cubicBezTo>
                  <a:pt x="362" y="446"/>
                  <a:pt x="367" y="450"/>
                  <a:pt x="364" y="453"/>
                </a:cubicBezTo>
                <a:cubicBezTo>
                  <a:pt x="362" y="456"/>
                  <a:pt x="359" y="460"/>
                  <a:pt x="362" y="464"/>
                </a:cubicBezTo>
                <a:cubicBezTo>
                  <a:pt x="361" y="465"/>
                  <a:pt x="360" y="465"/>
                  <a:pt x="359" y="464"/>
                </a:cubicBezTo>
                <a:close/>
                <a:moveTo>
                  <a:pt x="369" y="479"/>
                </a:moveTo>
                <a:cubicBezTo>
                  <a:pt x="366" y="479"/>
                  <a:pt x="368" y="474"/>
                  <a:pt x="366" y="473"/>
                </a:cubicBezTo>
                <a:cubicBezTo>
                  <a:pt x="364" y="471"/>
                  <a:pt x="360" y="470"/>
                  <a:pt x="362" y="466"/>
                </a:cubicBezTo>
                <a:cubicBezTo>
                  <a:pt x="363" y="466"/>
                  <a:pt x="364" y="466"/>
                  <a:pt x="364" y="467"/>
                </a:cubicBezTo>
                <a:cubicBezTo>
                  <a:pt x="370" y="468"/>
                  <a:pt x="370" y="468"/>
                  <a:pt x="370" y="468"/>
                </a:cubicBezTo>
                <a:cubicBezTo>
                  <a:pt x="370" y="471"/>
                  <a:pt x="371" y="477"/>
                  <a:pt x="369" y="479"/>
                </a:cubicBezTo>
                <a:close/>
              </a:path>
            </a:pathLst>
          </a:custGeom>
          <a:solidFill>
            <a:srgbClr val="FFFF99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r>
              <a:rPr lang="en-US" sz="2000" b="1" i="1" dirty="0">
                <a:solidFill>
                  <a:srgbClr val="004480"/>
                </a:solidFill>
                <a:ea typeface="ＭＳ Ｐゴシック" charset="-128"/>
              </a:rPr>
              <a:t>Electricity</a:t>
            </a:r>
          </a:p>
          <a:p>
            <a:r>
              <a:rPr lang="en-US" sz="2000" b="1" i="1" dirty="0">
                <a:solidFill>
                  <a:srgbClr val="004480"/>
                </a:solidFill>
                <a:ea typeface="ＭＳ Ｐゴシック" charset="-128"/>
              </a:rPr>
              <a:t>highways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08003" name="Picture 131" descr="LOGO CE_Vertical_EN_NEG_quadri_H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35"/>
          <a:stretch>
            <a:fillRect/>
          </a:stretch>
        </p:blipFill>
        <p:spPr bwMode="auto">
          <a:xfrm>
            <a:off x="3963988" y="258763"/>
            <a:ext cx="1436687" cy="938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8004" name="Line 132"/>
          <p:cNvSpPr>
            <a:spLocks noChangeShapeType="1"/>
          </p:cNvSpPr>
          <p:nvPr/>
        </p:nvSpPr>
        <p:spPr bwMode="auto">
          <a:xfrm>
            <a:off x="4264025" y="1239838"/>
            <a:ext cx="620713" cy="0"/>
          </a:xfrm>
          <a:prstGeom prst="line">
            <a:avLst/>
          </a:prstGeom>
          <a:noFill/>
          <a:ln w="38735">
            <a:solidFill>
              <a:srgbClr val="EE803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GB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268788" y="6659563"/>
            <a:ext cx="601662" cy="198437"/>
          </a:xfrm>
          <a:prstGeom prst="rect">
            <a:avLst/>
          </a:prstGeom>
          <a:solidFill>
            <a:srgbClr val="EE8032"/>
          </a:solidFill>
          <a:ln w="9525" algn="ctr">
            <a:solidFill>
              <a:srgbClr val="EE8032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lIns="18000" tIns="118800" anchor="ctr"/>
          <a:lstStyle/>
          <a:p>
            <a:pPr defTabSz="457200">
              <a:lnSpc>
                <a:spcPct val="70000"/>
              </a:lnSpc>
              <a:spcBef>
                <a:spcPct val="20000"/>
              </a:spcBef>
              <a:buClr>
                <a:schemeClr val="bg1"/>
              </a:buClr>
            </a:pPr>
            <a:r>
              <a:rPr lang="fr-BE" sz="800">
                <a:solidFill>
                  <a:schemeClr val="bg1"/>
                </a:solidFill>
                <a:latin typeface="Verdana" pitchFamily="34" charset="0"/>
              </a:rPr>
              <a:t>Energy</a:t>
            </a:r>
            <a:endParaRPr lang="en-GB" sz="800">
              <a:solidFill>
                <a:schemeClr val="bg1"/>
              </a:solidFill>
              <a:latin typeface="Verdana" pitchFamily="34" charset="0"/>
            </a:endParaRPr>
          </a:p>
          <a:p>
            <a:pPr algn="ctr" defTabSz="457200"/>
            <a:endParaRPr lang="en-GB" sz="90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66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 animBg="1"/>
      <p:bldP spid="1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7692227" y="2630773"/>
            <a:ext cx="1200253" cy="2880320"/>
          </a:xfrm>
          <a:prstGeom prst="roundRect">
            <a:avLst/>
          </a:prstGeom>
          <a:solidFill>
            <a:srgbClr val="9BBB59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EU-wide PCI list adopted by the Commission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8" name="Diagram 17"/>
          <p:cNvGraphicFramePr/>
          <p:nvPr>
            <p:extLst>
              <p:ext uri="{D42A27DB-BD31-4B8C-83A1-F6EECF244321}">
                <p14:modId xmlns:p14="http://schemas.microsoft.com/office/powerpoint/2010/main" val="2601266038"/>
              </p:ext>
            </p:extLst>
          </p:nvPr>
        </p:nvGraphicFramePr>
        <p:xfrm>
          <a:off x="400704" y="1976562"/>
          <a:ext cx="6940158" cy="3750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1058325747"/>
              </p:ext>
            </p:extLst>
          </p:nvPr>
        </p:nvGraphicFramePr>
        <p:xfrm>
          <a:off x="472712" y="2192586"/>
          <a:ext cx="6940158" cy="3750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20" name="Diagram 19"/>
          <p:cNvGraphicFramePr/>
          <p:nvPr>
            <p:extLst>
              <p:ext uri="{D42A27DB-BD31-4B8C-83A1-F6EECF244321}">
                <p14:modId xmlns:p14="http://schemas.microsoft.com/office/powerpoint/2010/main" val="1144824199"/>
              </p:ext>
            </p:extLst>
          </p:nvPr>
        </p:nvGraphicFramePr>
        <p:xfrm>
          <a:off x="634660" y="2342741"/>
          <a:ext cx="7032812" cy="3750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21" name="Flowchart: Decision 20"/>
          <p:cNvSpPr/>
          <p:nvPr/>
        </p:nvSpPr>
        <p:spPr>
          <a:xfrm>
            <a:off x="5441264" y="3854909"/>
            <a:ext cx="864096" cy="1296144"/>
          </a:xfrm>
          <a:prstGeom prst="flowChartDecision">
            <a:avLst/>
          </a:prstGeom>
          <a:solidFill>
            <a:srgbClr val="FFFF00"/>
          </a:solidFill>
          <a:ln w="25400" cap="flat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ACER opinion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17"/>
          <p:cNvSpPr txBox="1">
            <a:spLocks/>
          </p:cNvSpPr>
          <p:nvPr/>
        </p:nvSpPr>
        <p:spPr bwMode="gray">
          <a:xfrm>
            <a:off x="277713" y="6275598"/>
            <a:ext cx="7030591" cy="537778"/>
          </a:xfrm>
          <a:prstGeom prst="rect">
            <a:avLst/>
          </a:prstGeom>
          <a:solidFill>
            <a:schemeClr val="bg1"/>
          </a:solidFill>
        </p:spPr>
        <p:txBody>
          <a:bodyPr anchor="t"/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r>
              <a:rPr lang="de-DE" sz="2000" i="1" dirty="0" err="1"/>
              <a:t>Preparatory</a:t>
            </a:r>
            <a:r>
              <a:rPr lang="de-DE" sz="2000" i="1" dirty="0"/>
              <a:t> </a:t>
            </a:r>
            <a:r>
              <a:rPr lang="de-DE" sz="2000" i="1" dirty="0" err="1"/>
              <a:t>phase</a:t>
            </a:r>
            <a:r>
              <a:rPr lang="de-DE" sz="2000" i="1" dirty="0"/>
              <a:t> in 2012</a:t>
            </a:r>
            <a:endParaRPr lang="en-GB" sz="2000" i="1" dirty="0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323528" y="1196231"/>
            <a:ext cx="8229600" cy="936625"/>
          </a:xfrm>
          <a:prstGeom prst="rect">
            <a:avLst/>
          </a:prstGeom>
        </p:spPr>
        <p:txBody>
          <a:bodyPr/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indent="0" eaLnBrk="1" hangingPunct="1"/>
            <a:r>
              <a:rPr lang="en-GB" sz="2600" dirty="0"/>
              <a:t>Moving from priorities to projects of common interest - </a:t>
            </a:r>
            <a:r>
              <a:rPr lang="fr-BE" sz="2600" dirty="0"/>
              <a:t>Identification of </a:t>
            </a:r>
            <a:r>
              <a:rPr lang="fr-BE" sz="2600" dirty="0" err="1" smtClean="0"/>
              <a:t>PCIs</a:t>
            </a:r>
            <a:endParaRPr lang="fr-FR" sz="2600" dirty="0"/>
          </a:p>
        </p:txBody>
      </p:sp>
    </p:spTree>
    <p:extLst>
      <p:ext uri="{BB962C8B-B14F-4D97-AF65-F5344CB8AC3E}">
        <p14:creationId xmlns:p14="http://schemas.microsoft.com/office/powerpoint/2010/main" val="59882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124223"/>
            <a:ext cx="8229600" cy="936625"/>
          </a:xfrm>
        </p:spPr>
        <p:txBody>
          <a:bodyPr/>
          <a:lstStyle/>
          <a:p>
            <a:r>
              <a:rPr lang="fr-BE" dirty="0" smtClean="0"/>
              <a:t>General criteria for PCIs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040189"/>
          </a:xfrm>
        </p:spPr>
        <p:txBody>
          <a:bodyPr/>
          <a:lstStyle/>
          <a:p>
            <a:pPr marL="444500" indent="-444500">
              <a:spcAft>
                <a:spcPct val="25000"/>
              </a:spcAft>
              <a:buClr>
                <a:srgbClr val="005BAB"/>
              </a:buClr>
              <a:buSzPct val="400000"/>
              <a:buFont typeface="Trebuchet MS" pitchFamily="34" charset="0"/>
              <a:buChar char="."/>
            </a:pPr>
            <a:r>
              <a:rPr lang="en-GB" sz="2000" dirty="0" smtClean="0"/>
              <a:t>Contribution </a:t>
            </a:r>
            <a:r>
              <a:rPr lang="en-GB" sz="2000" dirty="0"/>
              <a:t>to the implementation of the infrastructure priorities</a:t>
            </a:r>
          </a:p>
          <a:p>
            <a:pPr marL="444500" indent="-444500">
              <a:spcAft>
                <a:spcPct val="25000"/>
              </a:spcAft>
              <a:buClr>
                <a:srgbClr val="005BAB"/>
              </a:buClr>
              <a:buSzPct val="400000"/>
              <a:buFont typeface="Trebuchet MS" pitchFamily="34" charset="0"/>
              <a:buChar char="."/>
            </a:pPr>
            <a:r>
              <a:rPr lang="en-GB" sz="2000" dirty="0" smtClean="0"/>
              <a:t>Potential project benefits outweighing costs</a:t>
            </a:r>
            <a:endParaRPr lang="en-GB" sz="2000" dirty="0"/>
          </a:p>
          <a:p>
            <a:pPr marL="444500" indent="-444500">
              <a:spcAft>
                <a:spcPct val="25000"/>
              </a:spcAft>
              <a:buClr>
                <a:srgbClr val="005BAB"/>
              </a:buClr>
              <a:buSzPct val="400000"/>
              <a:buFont typeface="Trebuchet MS" pitchFamily="34" charset="0"/>
              <a:buChar char="."/>
            </a:pPr>
            <a:r>
              <a:rPr lang="en-GB" sz="2000" dirty="0" smtClean="0"/>
              <a:t>Involvement of </a:t>
            </a:r>
            <a:r>
              <a:rPr lang="en-GB" sz="2000" dirty="0"/>
              <a:t>at least two Member States:</a:t>
            </a:r>
          </a:p>
          <a:p>
            <a:pPr marL="998538" lvl="1" indent="-368300">
              <a:spcAft>
                <a:spcPct val="25000"/>
              </a:spcAft>
              <a:buClr>
                <a:srgbClr val="005BAB"/>
              </a:buClr>
              <a:buSzPct val="125000"/>
              <a:buFont typeface="Trebuchet MS" pitchFamily="34" charset="0"/>
              <a:buChar char="»"/>
            </a:pPr>
            <a:r>
              <a:rPr lang="en-GB" sz="1800" dirty="0"/>
              <a:t>Cross-border infrastructures</a:t>
            </a:r>
          </a:p>
          <a:p>
            <a:pPr marL="998538" lvl="1" indent="-368300">
              <a:spcAft>
                <a:spcPct val="25000"/>
              </a:spcAft>
              <a:buClr>
                <a:srgbClr val="005BAB"/>
              </a:buClr>
              <a:buSzPct val="125000"/>
              <a:buFont typeface="Trebuchet MS" pitchFamily="34" charset="0"/>
              <a:buChar char="»"/>
            </a:pPr>
            <a:r>
              <a:rPr lang="en-GB" sz="1800" dirty="0"/>
              <a:t>Infrastructure with significant cross-border impact</a:t>
            </a:r>
          </a:p>
          <a:p>
            <a:pPr marL="1406525" lvl="2">
              <a:spcAft>
                <a:spcPct val="25000"/>
              </a:spcAft>
              <a:buClr>
                <a:srgbClr val="005BAB"/>
              </a:buClr>
              <a:buFont typeface="Arial" pitchFamily="34" charset="0"/>
              <a:buChar char="•"/>
            </a:pPr>
            <a:r>
              <a:rPr lang="en-GB" sz="1600" dirty="0"/>
              <a:t>Transmission: variation of border grid transfer capacity at least 500 MW (E</a:t>
            </a:r>
            <a:r>
              <a:rPr lang="en-GB" sz="1600" dirty="0" smtClean="0"/>
              <a:t>) / 10% (G)</a:t>
            </a:r>
            <a:endParaRPr lang="en-GB" sz="1600" dirty="0"/>
          </a:p>
          <a:p>
            <a:pPr marL="1406525" lvl="2">
              <a:spcAft>
                <a:spcPct val="25000"/>
              </a:spcAft>
              <a:buClr>
                <a:srgbClr val="005BAB"/>
              </a:buClr>
              <a:buFont typeface="Arial" pitchFamily="34" charset="0"/>
              <a:buChar char="•"/>
            </a:pPr>
            <a:r>
              <a:rPr lang="en-GB" sz="1600" dirty="0"/>
              <a:t>Storage: net annual generation capacity of at least </a:t>
            </a:r>
            <a:r>
              <a:rPr lang="en-GB" sz="1600" dirty="0" smtClean="0"/>
              <a:t>250 MW and 250 </a:t>
            </a:r>
            <a:r>
              <a:rPr lang="en-GB" sz="1600" dirty="0" err="1" smtClean="0"/>
              <a:t>GWh</a:t>
            </a:r>
            <a:r>
              <a:rPr lang="en-GB" sz="1600" dirty="0" smtClean="0"/>
              <a:t>/year </a:t>
            </a:r>
            <a:r>
              <a:rPr lang="en-GB" sz="1600" dirty="0"/>
              <a:t>(E</a:t>
            </a:r>
            <a:r>
              <a:rPr lang="en-GB" sz="1600" dirty="0" smtClean="0"/>
              <a:t>) / supply to 2 Member States or (N-1) rule fulfilled at regional level (G)</a:t>
            </a:r>
            <a:endParaRPr lang="en-GB" sz="1600" dirty="0"/>
          </a:p>
          <a:p>
            <a:pPr marL="1406525" lvl="2">
              <a:spcAft>
                <a:spcPct val="25000"/>
              </a:spcAft>
              <a:buClr>
                <a:srgbClr val="005BAB"/>
              </a:buClr>
              <a:buFont typeface="Arial" pitchFamily="34" charset="0"/>
              <a:buChar char="•"/>
            </a:pPr>
            <a:r>
              <a:rPr lang="en-GB" sz="1600" dirty="0"/>
              <a:t>Smart grids: networks of min 10 kV, operators of min 2 Member States, at least 100 000 users, 300 </a:t>
            </a:r>
            <a:r>
              <a:rPr lang="en-GB" sz="1600" dirty="0" err="1"/>
              <a:t>GWh</a:t>
            </a:r>
            <a:r>
              <a:rPr lang="en-GB" sz="1600" dirty="0"/>
              <a:t>/year and 20% of variable generation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1000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8" descr="gas pic compressed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0"/>
            <a:ext cx="7075512" cy="1809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7" descr="elec pic cropped and compressed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80928"/>
            <a:ext cx="7075512" cy="179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1196752"/>
            <a:ext cx="8229600" cy="936625"/>
          </a:xfrm>
        </p:spPr>
        <p:txBody>
          <a:bodyPr/>
          <a:lstStyle/>
          <a:p>
            <a:r>
              <a:rPr lang="en-GB" dirty="0" smtClean="0"/>
              <a:t>Specific criteria for PCI selection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7380312" y="2195567"/>
            <a:ext cx="169168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b="0" dirty="0" smtClean="0">
                <a:solidFill>
                  <a:srgbClr val="0F5494"/>
                </a:solidFill>
                <a:latin typeface="+mn-lt"/>
                <a:sym typeface="Wingdings" pitchFamily="2" charset="2"/>
              </a:rPr>
              <a:t> </a:t>
            </a:r>
            <a:r>
              <a:rPr lang="fr-BE" sz="1600" b="0" dirty="0" smtClean="0">
                <a:solidFill>
                  <a:srgbClr val="0F5494"/>
                </a:solidFill>
                <a:latin typeface="+mn-lt"/>
              </a:rPr>
              <a:t>New CBA (</a:t>
            </a:r>
            <a:r>
              <a:rPr lang="fr-BE" sz="1600" b="0" dirty="0" err="1" smtClean="0">
                <a:solidFill>
                  <a:srgbClr val="0F5494"/>
                </a:solidFill>
                <a:latin typeface="+mn-lt"/>
              </a:rPr>
              <a:t>from</a:t>
            </a:r>
            <a:r>
              <a:rPr lang="fr-BE" sz="1600" b="0" dirty="0" smtClean="0">
                <a:solidFill>
                  <a:srgbClr val="0F5494"/>
                </a:solidFill>
                <a:latin typeface="+mn-lt"/>
              </a:rPr>
              <a:t> 2015 </a:t>
            </a:r>
            <a:r>
              <a:rPr lang="fr-BE" sz="1600" b="0" dirty="0" err="1" smtClean="0">
                <a:solidFill>
                  <a:srgbClr val="0F5494"/>
                </a:solidFill>
                <a:latin typeface="+mn-lt"/>
              </a:rPr>
              <a:t>onwards</a:t>
            </a:r>
            <a:r>
              <a:rPr lang="fr-BE" sz="1600" b="0" dirty="0" smtClean="0">
                <a:solidFill>
                  <a:srgbClr val="0F5494"/>
                </a:solidFill>
                <a:latin typeface="+mn-lt"/>
              </a:rPr>
              <a:t>) to </a:t>
            </a:r>
            <a:r>
              <a:rPr lang="fr-BE" sz="1600" b="0" dirty="0" err="1" smtClean="0">
                <a:solidFill>
                  <a:srgbClr val="0F5494"/>
                </a:solidFill>
                <a:latin typeface="+mn-lt"/>
              </a:rPr>
              <a:t>provide</a:t>
            </a:r>
            <a:r>
              <a:rPr lang="fr-BE" sz="1600" b="0" dirty="0" smtClean="0">
                <a:solidFill>
                  <a:srgbClr val="0F5494"/>
                </a:solidFill>
                <a:latin typeface="+mn-lt"/>
              </a:rPr>
              <a:t> </a:t>
            </a:r>
            <a:r>
              <a:rPr lang="fr-BE" sz="1600" b="0" dirty="0" err="1" smtClean="0">
                <a:solidFill>
                  <a:srgbClr val="0F5494"/>
                </a:solidFill>
                <a:latin typeface="+mn-lt"/>
              </a:rPr>
              <a:t>additional</a:t>
            </a:r>
            <a:r>
              <a:rPr lang="fr-BE" sz="1600" b="0" dirty="0" smtClean="0">
                <a:solidFill>
                  <a:srgbClr val="0F5494"/>
                </a:solidFill>
                <a:latin typeface="+mn-lt"/>
              </a:rPr>
              <a:t> </a:t>
            </a:r>
            <a:r>
              <a:rPr lang="fr-BE" sz="1600" b="0" dirty="0" err="1" smtClean="0">
                <a:solidFill>
                  <a:srgbClr val="0F5494"/>
                </a:solidFill>
                <a:latin typeface="+mn-lt"/>
              </a:rPr>
              <a:t>indicators</a:t>
            </a:r>
            <a:r>
              <a:rPr lang="fr-BE" sz="1600" b="0" dirty="0" smtClean="0">
                <a:solidFill>
                  <a:srgbClr val="0F5494"/>
                </a:solidFill>
                <a:latin typeface="+mn-lt"/>
              </a:rPr>
              <a:t> on:</a:t>
            </a:r>
          </a:p>
          <a:p>
            <a:endParaRPr lang="fr-BE" sz="1600" b="0" dirty="0" smtClean="0">
              <a:solidFill>
                <a:srgbClr val="0F5494"/>
              </a:solidFill>
              <a:latin typeface="+mn-lt"/>
            </a:endParaRPr>
          </a:p>
          <a:p>
            <a:pPr marL="285750" indent="-285750">
              <a:buFontTx/>
              <a:buChar char="-"/>
            </a:pPr>
            <a:r>
              <a:rPr lang="fr-BE" sz="1400" b="0" dirty="0" smtClean="0">
                <a:solidFill>
                  <a:srgbClr val="0F5494"/>
                </a:solidFill>
                <a:latin typeface="+mn-lt"/>
              </a:rPr>
              <a:t>CO2 </a:t>
            </a:r>
            <a:r>
              <a:rPr lang="fr-BE" sz="1400" b="0" dirty="0" err="1" smtClean="0">
                <a:solidFill>
                  <a:srgbClr val="0F5494"/>
                </a:solidFill>
                <a:latin typeface="+mn-lt"/>
              </a:rPr>
              <a:t>emission</a:t>
            </a:r>
            <a:r>
              <a:rPr lang="fr-BE" sz="1400" b="0" dirty="0" smtClean="0">
                <a:solidFill>
                  <a:srgbClr val="0F5494"/>
                </a:solidFill>
                <a:latin typeface="+mn-lt"/>
              </a:rPr>
              <a:t> </a:t>
            </a:r>
            <a:r>
              <a:rPr lang="fr-BE" sz="1400" b="0" dirty="0" err="1" smtClean="0">
                <a:solidFill>
                  <a:srgbClr val="0F5494"/>
                </a:solidFill>
                <a:latin typeface="+mn-lt"/>
              </a:rPr>
              <a:t>reduction</a:t>
            </a:r>
            <a:endParaRPr lang="fr-BE" sz="1400" b="0" dirty="0" smtClean="0">
              <a:solidFill>
                <a:srgbClr val="0F5494"/>
              </a:solidFill>
              <a:latin typeface="+mn-lt"/>
            </a:endParaRPr>
          </a:p>
          <a:p>
            <a:pPr marL="285750" indent="-285750">
              <a:buFontTx/>
              <a:buChar char="-"/>
            </a:pPr>
            <a:r>
              <a:rPr lang="fr-BE" sz="1400" b="0" dirty="0" smtClean="0">
                <a:solidFill>
                  <a:srgbClr val="0F5494"/>
                </a:solidFill>
                <a:latin typeface="+mn-lt"/>
              </a:rPr>
              <a:t>Future </a:t>
            </a:r>
            <a:r>
              <a:rPr lang="fr-BE" sz="1400" b="0" dirty="0" err="1" smtClean="0">
                <a:solidFill>
                  <a:srgbClr val="0F5494"/>
                </a:solidFill>
                <a:latin typeface="+mn-lt"/>
              </a:rPr>
              <a:t>costs</a:t>
            </a:r>
            <a:r>
              <a:rPr lang="fr-BE" sz="1400" b="0" dirty="0" smtClean="0">
                <a:solidFill>
                  <a:srgbClr val="0F5494"/>
                </a:solidFill>
                <a:latin typeface="+mn-lt"/>
              </a:rPr>
              <a:t> for new </a:t>
            </a:r>
            <a:r>
              <a:rPr lang="fr-BE" sz="1400" b="0" dirty="0" err="1" smtClean="0">
                <a:solidFill>
                  <a:srgbClr val="0F5494"/>
                </a:solidFill>
                <a:latin typeface="+mn-lt"/>
              </a:rPr>
              <a:t>generation</a:t>
            </a:r>
            <a:r>
              <a:rPr lang="fr-BE" sz="1400" b="0" dirty="0" smtClean="0">
                <a:solidFill>
                  <a:srgbClr val="0F5494"/>
                </a:solidFill>
                <a:latin typeface="+mn-lt"/>
              </a:rPr>
              <a:t> and transmission</a:t>
            </a:r>
          </a:p>
          <a:p>
            <a:pPr marL="285750" indent="-285750">
              <a:buFontTx/>
              <a:buChar char="-"/>
            </a:pPr>
            <a:r>
              <a:rPr lang="fr-BE" sz="1400" b="0" dirty="0" err="1" smtClean="0">
                <a:solidFill>
                  <a:srgbClr val="0F5494"/>
                </a:solidFill>
                <a:latin typeface="+mn-lt"/>
              </a:rPr>
              <a:t>Operational</a:t>
            </a:r>
            <a:r>
              <a:rPr lang="fr-BE" sz="1400" b="0" dirty="0" smtClean="0">
                <a:solidFill>
                  <a:srgbClr val="0F5494"/>
                </a:solidFill>
                <a:latin typeface="+mn-lt"/>
              </a:rPr>
              <a:t> </a:t>
            </a:r>
            <a:r>
              <a:rPr lang="fr-BE" sz="1400" b="0" dirty="0" err="1" smtClean="0">
                <a:solidFill>
                  <a:srgbClr val="0F5494"/>
                </a:solidFill>
                <a:latin typeface="+mn-lt"/>
              </a:rPr>
              <a:t>flexibility</a:t>
            </a:r>
            <a:endParaRPr lang="fr-BE" sz="1400" b="0" dirty="0" smtClean="0">
              <a:solidFill>
                <a:srgbClr val="0F5494"/>
              </a:solidFill>
              <a:latin typeface="+mn-lt"/>
            </a:endParaRPr>
          </a:p>
          <a:p>
            <a:pPr marL="285750" indent="-285750">
              <a:buFontTx/>
              <a:buChar char="-"/>
            </a:pPr>
            <a:r>
              <a:rPr lang="fr-BE" sz="1400" b="0" dirty="0" smtClean="0">
                <a:solidFill>
                  <a:srgbClr val="0F5494"/>
                </a:solidFill>
                <a:latin typeface="+mn-lt"/>
              </a:rPr>
              <a:t>System </a:t>
            </a:r>
            <a:r>
              <a:rPr lang="fr-BE" sz="1400" b="0" dirty="0" err="1" smtClean="0">
                <a:solidFill>
                  <a:srgbClr val="0F5494"/>
                </a:solidFill>
                <a:latin typeface="+mn-lt"/>
              </a:rPr>
              <a:t>resilience</a:t>
            </a:r>
            <a:endParaRPr lang="en-GB" sz="1400" b="0" dirty="0">
              <a:solidFill>
                <a:srgbClr val="0F5494"/>
              </a:solidFill>
              <a:latin typeface="+mn-lt"/>
            </a:endParaRPr>
          </a:p>
        </p:txBody>
      </p:sp>
      <p:graphicFrame>
        <p:nvGraphicFramePr>
          <p:cNvPr id="8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3038180"/>
              </p:ext>
            </p:extLst>
          </p:nvPr>
        </p:nvGraphicFramePr>
        <p:xfrm>
          <a:off x="294206" y="2190475"/>
          <a:ext cx="7100217" cy="42052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95624"/>
                <a:gridCol w="2165857"/>
                <a:gridCol w="1538736"/>
              </a:tblGrid>
              <a:tr h="785223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Specific</a:t>
                      </a:r>
                      <a:r>
                        <a:rPr lang="en-GB" sz="1600" baseline="0" dirty="0" smtClean="0"/>
                        <a:t> Criteria</a:t>
                      </a:r>
                      <a:endParaRPr lang="en-GB" sz="16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Indicators</a:t>
                      </a:r>
                      <a:endParaRPr lang="en-GB" sz="16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Ranking</a:t>
                      </a:r>
                      <a:endParaRPr lang="en-GB" sz="16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1621699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it-IT" sz="1600" b="0" dirty="0" smtClean="0">
                          <a:solidFill>
                            <a:schemeClr val="bg1"/>
                          </a:solidFill>
                        </a:rPr>
                        <a:t>Market </a:t>
                      </a:r>
                      <a:r>
                        <a:rPr lang="it-IT" sz="1600" b="0" dirty="0" err="1" smtClean="0">
                          <a:solidFill>
                            <a:schemeClr val="bg1"/>
                          </a:solidFill>
                        </a:rPr>
                        <a:t>integration</a:t>
                      </a:r>
                      <a:r>
                        <a:rPr lang="it-IT" sz="1600" b="0" dirty="0" smtClean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it-IT" sz="1600" b="0" dirty="0" err="1" smtClean="0">
                          <a:solidFill>
                            <a:schemeClr val="bg1"/>
                          </a:solidFill>
                        </a:rPr>
                        <a:t>competition</a:t>
                      </a:r>
                      <a:endParaRPr lang="it-IT" sz="1600" b="0" dirty="0" smtClean="0">
                        <a:solidFill>
                          <a:schemeClr val="bg1"/>
                        </a:solidFill>
                      </a:endParaRP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it-IT" sz="1600" b="0" dirty="0" err="1" smtClean="0">
                          <a:solidFill>
                            <a:schemeClr val="bg1"/>
                          </a:solidFill>
                        </a:rPr>
                        <a:t>Sustainability</a:t>
                      </a:r>
                      <a:r>
                        <a:rPr lang="it-IT" sz="1600" b="0" dirty="0" smtClean="0">
                          <a:solidFill>
                            <a:schemeClr val="bg1"/>
                          </a:solidFill>
                        </a:rPr>
                        <a:t>, RES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it-IT" sz="1600" b="0" dirty="0" err="1" smtClean="0">
                          <a:solidFill>
                            <a:schemeClr val="bg1"/>
                          </a:solidFill>
                        </a:rPr>
                        <a:t>Interoperability</a:t>
                      </a:r>
                      <a:r>
                        <a:rPr lang="it-IT" sz="1600" b="0" dirty="0" smtClean="0">
                          <a:solidFill>
                            <a:schemeClr val="bg1"/>
                          </a:solidFill>
                        </a:rPr>
                        <a:t> and </a:t>
                      </a:r>
                      <a:r>
                        <a:rPr lang="it-IT" sz="1600" b="0" dirty="0" err="1" smtClean="0">
                          <a:solidFill>
                            <a:schemeClr val="bg1"/>
                          </a:solidFill>
                        </a:rPr>
                        <a:t>secure</a:t>
                      </a:r>
                      <a:r>
                        <a:rPr lang="it-IT" sz="1600" b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t-IT" sz="1600" b="0" dirty="0" err="1" smtClean="0">
                          <a:solidFill>
                            <a:schemeClr val="bg1"/>
                          </a:solidFill>
                        </a:rPr>
                        <a:t>system</a:t>
                      </a:r>
                      <a:r>
                        <a:rPr lang="it-IT" sz="1600" b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t-IT" sz="1600" b="0" dirty="0" err="1" smtClean="0">
                          <a:solidFill>
                            <a:schemeClr val="bg1"/>
                          </a:solidFill>
                        </a:rPr>
                        <a:t>operation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1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solidFill>
                            <a:schemeClr val="bg1"/>
                          </a:solidFill>
                        </a:rPr>
                        <a:t>impact on capacities, price</a:t>
                      </a:r>
                      <a:r>
                        <a:rPr lang="en-GB" sz="16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sz="1600" baseline="0" dirty="0" err="1" smtClean="0">
                          <a:solidFill>
                            <a:schemeClr val="bg1"/>
                          </a:solidFill>
                        </a:rPr>
                        <a:t>evoluation</a:t>
                      </a:r>
                      <a:r>
                        <a:rPr lang="en-GB" sz="1600" baseline="0" dirty="0" smtClean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GB" sz="1600" dirty="0" smtClean="0">
                          <a:solidFill>
                            <a:schemeClr val="bg1"/>
                          </a:solidFill>
                        </a:rPr>
                        <a:t>RES transmitted, impact on loss of load expectation</a:t>
                      </a:r>
                    </a:p>
                  </a:txBody>
                  <a:tcPr>
                    <a:solidFill>
                      <a:schemeClr val="bg1">
                        <a:alpha val="2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GB" sz="16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Urgency</a:t>
                      </a:r>
                    </a:p>
                    <a:p>
                      <a:endParaRPr lang="en-GB" sz="160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6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Number of MS benefitting</a:t>
                      </a:r>
                    </a:p>
                    <a:p>
                      <a:endParaRPr lang="en-GB" sz="160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600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Comple-mentarity</a:t>
                      </a:r>
                      <a:endParaRPr lang="en-GB" sz="160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alpha val="25000"/>
                      </a:schemeClr>
                    </a:solidFill>
                  </a:tcPr>
                </a:tc>
              </a:tr>
              <a:tr h="1765522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bg1"/>
                          </a:solidFill>
                        </a:rPr>
                        <a:t>Market integration, interoperability and flexibility</a:t>
                      </a:r>
                    </a:p>
                    <a:p>
                      <a:r>
                        <a:rPr lang="en-GB" sz="1600" dirty="0" smtClean="0">
                          <a:solidFill>
                            <a:schemeClr val="bg1"/>
                          </a:solidFill>
                        </a:rPr>
                        <a:t>Security of supply</a:t>
                      </a:r>
                    </a:p>
                    <a:p>
                      <a:r>
                        <a:rPr lang="en-GB" sz="1600" dirty="0" smtClean="0">
                          <a:solidFill>
                            <a:schemeClr val="bg1"/>
                          </a:solidFill>
                        </a:rPr>
                        <a:t>Competition (</a:t>
                      </a:r>
                      <a:r>
                        <a:rPr lang="en-GB" sz="1600" dirty="0" err="1" smtClean="0">
                          <a:solidFill>
                            <a:schemeClr val="bg1"/>
                          </a:solidFill>
                        </a:rPr>
                        <a:t>i.a</a:t>
                      </a:r>
                      <a:r>
                        <a:rPr lang="en-GB" sz="1600" dirty="0" smtClean="0">
                          <a:solidFill>
                            <a:schemeClr val="bg1"/>
                          </a:solidFill>
                        </a:rPr>
                        <a:t>. diversification of supply sources, supplying counterparts and routes)</a:t>
                      </a:r>
                    </a:p>
                    <a:p>
                      <a:r>
                        <a:rPr lang="en-GB" sz="1600" dirty="0" smtClean="0">
                          <a:solidFill>
                            <a:schemeClr val="bg1"/>
                          </a:solidFill>
                        </a:rPr>
                        <a:t>Sustainability</a:t>
                      </a:r>
                    </a:p>
                  </a:txBody>
                  <a:tcPr>
                    <a:solidFill>
                      <a:schemeClr val="bg1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err="1" smtClean="0">
                          <a:solidFill>
                            <a:schemeClr val="bg1"/>
                          </a:solidFill>
                        </a:rPr>
                        <a:t>price</a:t>
                      </a:r>
                      <a:r>
                        <a:rPr lang="it-IT" sz="16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t-IT" sz="1600" dirty="0" err="1" smtClean="0">
                          <a:solidFill>
                            <a:schemeClr val="bg1"/>
                          </a:solidFill>
                        </a:rPr>
                        <a:t>convergence</a:t>
                      </a:r>
                      <a:r>
                        <a:rPr lang="it-IT" sz="16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t-IT" sz="1600" dirty="0" err="1" smtClean="0">
                          <a:solidFill>
                            <a:schemeClr val="bg1"/>
                          </a:solidFill>
                        </a:rPr>
                        <a:t>potential</a:t>
                      </a:r>
                      <a:r>
                        <a:rPr lang="it-IT" sz="1600" dirty="0" smtClean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it-IT" sz="1600" dirty="0" err="1" smtClean="0">
                          <a:solidFill>
                            <a:schemeClr val="bg1"/>
                          </a:solidFill>
                        </a:rPr>
                        <a:t>diversification</a:t>
                      </a:r>
                      <a:r>
                        <a:rPr lang="it-IT" sz="1600" dirty="0" smtClean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it-IT" sz="1600" dirty="0" err="1" smtClean="0">
                          <a:solidFill>
                            <a:schemeClr val="bg1"/>
                          </a:solidFill>
                        </a:rPr>
                        <a:t>capacity</a:t>
                      </a:r>
                      <a:r>
                        <a:rPr lang="it-IT" sz="1600" dirty="0" smtClean="0">
                          <a:solidFill>
                            <a:schemeClr val="bg1"/>
                          </a:solidFill>
                        </a:rPr>
                        <a:t> HHI, </a:t>
                      </a:r>
                      <a:r>
                        <a:rPr lang="it-IT" sz="1600" dirty="0" err="1" smtClean="0">
                          <a:solidFill>
                            <a:schemeClr val="bg1"/>
                          </a:solidFill>
                        </a:rPr>
                        <a:t>contribution</a:t>
                      </a:r>
                      <a:r>
                        <a:rPr lang="it-IT" sz="1600" dirty="0" smtClean="0">
                          <a:solidFill>
                            <a:schemeClr val="bg1"/>
                          </a:solidFill>
                        </a:rPr>
                        <a:t> to (N-1), </a:t>
                      </a:r>
                      <a:r>
                        <a:rPr lang="it-IT" sz="1600" dirty="0" err="1" smtClean="0">
                          <a:solidFill>
                            <a:schemeClr val="bg1"/>
                          </a:solidFill>
                        </a:rPr>
                        <a:t>emissions</a:t>
                      </a:r>
                      <a:r>
                        <a:rPr lang="it-IT" sz="16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t-IT" sz="1600" dirty="0" err="1" smtClean="0">
                          <a:solidFill>
                            <a:schemeClr val="bg1"/>
                          </a:solidFill>
                        </a:rPr>
                        <a:t>reduction</a:t>
                      </a:r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2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223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296307"/>
            <a:ext cx="7848872" cy="936625"/>
          </a:xfrm>
        </p:spPr>
        <p:txBody>
          <a:bodyPr/>
          <a:lstStyle/>
          <a:p>
            <a:r>
              <a:rPr lang="en-GB" dirty="0"/>
              <a:t>T</a:t>
            </a:r>
            <a:r>
              <a:rPr lang="en-GB" dirty="0" smtClean="0"/>
              <a:t>oolbox to implement PCIs</a:t>
            </a:r>
            <a:endParaRPr lang="en-GB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51129004"/>
              </p:ext>
            </p:extLst>
          </p:nvPr>
        </p:nvGraphicFramePr>
        <p:xfrm>
          <a:off x="395536" y="2204864"/>
          <a:ext cx="8424936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ight Arrow 4"/>
          <p:cNvSpPr/>
          <p:nvPr/>
        </p:nvSpPr>
        <p:spPr bwMode="auto">
          <a:xfrm>
            <a:off x="4283968" y="4543028"/>
            <a:ext cx="576064" cy="360040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7600" b="1" i="0" u="none" strike="noStrike" cap="none" normalizeH="0" baseline="0" smtClean="0">
              <a:ln>
                <a:noFill/>
              </a:ln>
              <a:solidFill>
                <a:srgbClr val="FFD624"/>
              </a:solidFill>
              <a:effectLst/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92080" y="5301208"/>
            <a:ext cx="288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&amp;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16050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de_Master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85daa2e-53d8-4475-82b8-9c7d25324e34">ACER-2015-01640</_dlc_DocId>
    <_dlc_DocIdUrl xmlns="985daa2e-53d8-4475-82b8-9c7d25324e34">
      <Url>http://s-do-prod-ap/en/Electricity/Regional_initiatives/Meetings/SG_CACM_NC/_layouts/DocIdRedir.aspx?ID=ACER-2015-01640</Url>
      <Description>ACER-2015-01640</Description>
    </_dlc_DocIdUrl>
    <ACER_Abstract xmlns="985daa2e-53d8-4475-82b8-9c7d25324e3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7FA8454D921B42BC3BC7F62F3962B0" ma:contentTypeVersion="21" ma:contentTypeDescription="Create a new document." ma:contentTypeScope="" ma:versionID="0160e440f34a0b28bc7b795059513e4f">
  <xsd:schema xmlns:xsd="http://www.w3.org/2001/XMLSchema" xmlns:xs="http://www.w3.org/2001/XMLSchema" xmlns:p="http://schemas.microsoft.com/office/2006/metadata/properties" xmlns:ns2="985daa2e-53d8-4475-82b8-9c7d25324e34" targetNamespace="http://schemas.microsoft.com/office/2006/metadata/properties" ma:root="true" ma:fieldsID="87577735a49fbbb1e880d92c7652797e" ns2:_="">
    <xsd:import namespace="985daa2e-53d8-4475-82b8-9c7d25324e3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ACER_Abstrac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daa2e-53d8-4475-82b8-9c7d25324e3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ACER_Abstract" ma:index="11" nillable="true" ma:displayName="Abstract" ma:description="" ma:internalName="ACER_Abstract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DocumentWithSurveyEventReceiver</Name>
    <Synchronization>Asynchronous</Synchronization>
    <Type>10002</Type>
    <SequenceNumber>11001</SequenceNumber>
    <Assembly>Acer.DocSurvey.DataModel, Version=1.0.0.0, Culture=neutral, PublicKeyToken=4521b098f10fe6ff</Assembly>
    <Class>Acer.DocSurvey.DataModel.EventReceivers.DocumentWithSurveyEventReceiver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D465CE6-5769-43C4-98B9-05755C3252E2}"/>
</file>

<file path=customXml/itemProps2.xml><?xml version="1.0" encoding="utf-8"?>
<ds:datastoreItem xmlns:ds="http://schemas.openxmlformats.org/officeDocument/2006/customXml" ds:itemID="{759DEE04-23D7-4F54-888E-6EF2D33330C3}"/>
</file>

<file path=customXml/itemProps3.xml><?xml version="1.0" encoding="utf-8"?>
<ds:datastoreItem xmlns:ds="http://schemas.openxmlformats.org/officeDocument/2006/customXml" ds:itemID="{CF26D9F6-5B49-4C53-9286-253F9F4700D1}"/>
</file>

<file path=customXml/itemProps4.xml><?xml version="1.0" encoding="utf-8"?>
<ds:datastoreItem xmlns:ds="http://schemas.openxmlformats.org/officeDocument/2006/customXml" ds:itemID="{627F1A0F-37C9-4F52-A312-DEA76FDEF410}"/>
</file>

<file path=docProps/app.xml><?xml version="1.0" encoding="utf-8"?>
<Properties xmlns="http://schemas.openxmlformats.org/officeDocument/2006/extended-properties" xmlns:vt="http://schemas.openxmlformats.org/officeDocument/2006/docPropsVTypes">
  <TotalTime>3599</TotalTime>
  <Words>1359</Words>
  <Application>Microsoft Office PowerPoint</Application>
  <PresentationFormat>On-screen Show (4:3)</PresentationFormat>
  <Paragraphs>265</Paragraphs>
  <Slides>21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Slide_Master</vt:lpstr>
      <vt:lpstr>Acrobat Document</vt:lpstr>
      <vt:lpstr>Energy Infrastructure Package </vt:lpstr>
      <vt:lpstr>CONTENT</vt:lpstr>
      <vt:lpstr>The legislative proposals of the package</vt:lpstr>
      <vt:lpstr>Regulation on guidelines for trans-European energy infrastructure</vt:lpstr>
      <vt:lpstr>Infrastructure priorities: electricity </vt:lpstr>
      <vt:lpstr>PowerPoint Presentation</vt:lpstr>
      <vt:lpstr>General criteria for PCIs</vt:lpstr>
      <vt:lpstr>Specific criteria for PCI selection</vt:lpstr>
      <vt:lpstr>Toolbox to implement PCIs</vt:lpstr>
      <vt:lpstr>Permit granting – Regime of common interest</vt:lpstr>
      <vt:lpstr>Regulatory framework - measures</vt:lpstr>
      <vt:lpstr>Financing – Connecting Europe Facility 2014-2020</vt:lpstr>
      <vt:lpstr>Other measures</vt:lpstr>
      <vt:lpstr>CONTENT</vt:lpstr>
      <vt:lpstr>PowerPoint Presentation</vt:lpstr>
      <vt:lpstr>PowerPoint Presentation</vt:lpstr>
      <vt:lpstr>PowerPoint Presentation</vt:lpstr>
      <vt:lpstr>Preparing for PCI identification in 2012 Concrete steps (2)</vt:lpstr>
      <vt:lpstr>Ad-hoc working groups – Schedule</vt:lpstr>
      <vt:lpstr>Tasks for Regional Initiatives</vt:lpstr>
      <vt:lpstr>PowerPoint Presentation</vt:lpstr>
    </vt:vector>
  </TitlesOfParts>
  <Company>European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SCHRAMM Christophe (ENER)</dc:creator>
  <cp:lastModifiedBy>SIEFKEN Nicole Nabi (ENER)</cp:lastModifiedBy>
  <cp:revision>196</cp:revision>
  <cp:lastPrinted>2012-05-14T07:01:59Z</cp:lastPrinted>
  <dcterms:created xsi:type="dcterms:W3CDTF">2012-05-04T14:25:21Z</dcterms:created>
  <dcterms:modified xsi:type="dcterms:W3CDTF">2012-05-14T09:11:00Z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0x010100CF7FA8454D921B42BC3BC7F62F3962B0</vt:lpwstr>
  </property>
  <property fmtid="{D5CDD505-2E9C-101B-9397-08002B2CF9AE}" pid="3" name="_dlc_DocIdItemGuid">
    <vt:lpwstr>e0c29930-c746-4d6b-83ad-0aa282639188</vt:lpwstr>
  </property>
</Properties>
</file>